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theme/theme2.xml" ContentType="application/vnd.openxmlformats-officedocument.theme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  <p:sldMasterId id="2147484209" r:id="rId2"/>
    <p:sldMasterId id="2147484414" r:id="rId3"/>
  </p:sldMasterIdLst>
  <p:notesMasterIdLst>
    <p:notesMasterId r:id="rId12"/>
  </p:notesMasterIdLst>
  <p:handoutMasterIdLst>
    <p:handoutMasterId r:id="rId13"/>
  </p:handoutMasterIdLst>
  <p:sldIdLst>
    <p:sldId id="451" r:id="rId4"/>
    <p:sldId id="432" r:id="rId5"/>
    <p:sldId id="257" r:id="rId6"/>
    <p:sldId id="489" r:id="rId7"/>
    <p:sldId id="490" r:id="rId8"/>
    <p:sldId id="491" r:id="rId9"/>
    <p:sldId id="470" r:id="rId10"/>
    <p:sldId id="359" r:id="rId11"/>
  </p:sldIdLst>
  <p:sldSz cx="9144000" cy="5143500" type="screen16x9"/>
  <p:notesSz cx="6858000" cy="9144000"/>
  <p:defaultTextStyle>
    <a:defPPr>
      <a:defRPr lang="id-ID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739">
          <p15:clr>
            <a:srgbClr val="A4A3A4"/>
          </p15:clr>
        </p15:guide>
        <p15:guide id="4">
          <p15:clr>
            <a:srgbClr val="A4A3A4"/>
          </p15:clr>
        </p15:guide>
        <p15:guide id="5" orient="horz" pos="2670">
          <p15:clr>
            <a:srgbClr val="A4A3A4"/>
          </p15:clr>
        </p15:guide>
        <p15:guide id="6" orient="horz" pos="913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991"/>
    <a:srgbClr val="AF2B1E"/>
    <a:srgbClr val="9DA1AA"/>
    <a:srgbClr val="474A51"/>
    <a:srgbClr val="33CCFF"/>
    <a:srgbClr val="781033"/>
    <a:srgbClr val="0099FF"/>
    <a:srgbClr val="3399FF"/>
    <a:srgbClr val="0066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4737" autoAdjust="0"/>
  </p:normalViewPr>
  <p:slideViewPr>
    <p:cSldViewPr snapToGrid="0">
      <p:cViewPr>
        <p:scale>
          <a:sx n="120" d="100"/>
          <a:sy n="120" d="100"/>
        </p:scale>
        <p:origin x="-1620" y="-546"/>
      </p:cViewPr>
      <p:guideLst>
        <p:guide orient="horz" pos="2072"/>
        <p:guide orient="horz" pos="739"/>
        <p:guide orient="horz" pos="2666"/>
        <p:guide orient="horz" pos="913"/>
        <p:guide pos="3792"/>
        <p:guide pos="20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378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5623FB-5ECA-4AA8-89EC-579CBA35F72A}" type="datetimeFigureOut">
              <a:rPr lang="id-ID" smtClean="0"/>
              <a:pPr/>
              <a:t>07/03/2018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18333-B75F-48F7-A7D4-75F62A49A07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3346537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A3F3B-FAC1-4131-BBA9-4BEAB2C7DF2F}" type="datetimeFigureOut">
              <a:rPr lang="id-ID" smtClean="0"/>
              <a:pPr/>
              <a:t>07/03/2018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85A15-B6B4-4E8F-B208-EB38BDE5E6F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7682236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26224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07776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620077"/>
            <a:ext cx="9144000" cy="1967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626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11865" y="1244847"/>
            <a:ext cx="2249202" cy="3345878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925572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841182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756793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925572" y="2943285"/>
            <a:ext cx="5582326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88105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v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080525" y="2002024"/>
            <a:ext cx="7146235" cy="1967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98279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11865" y="1244847"/>
            <a:ext cx="2249202" cy="3345878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925572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841182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756793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925572" y="2943285"/>
            <a:ext cx="5582326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70487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-13716" y="0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59808" y="0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273046" y="2578608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846570" y="2578608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87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31055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74666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66227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7788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28292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Normal Center -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2946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2946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346504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346504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050064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050063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32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 small 2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2474843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788426" y="1"/>
            <a:ext cx="2355574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60398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33253" y="228601"/>
            <a:ext cx="1311965" cy="4740965"/>
          </a:xfrm>
        </p:spPr>
        <p:txBody>
          <a:bodyPr/>
          <a:lstStyle/>
          <a:p>
            <a:endParaRPr lang="id-ID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92079" y="226749"/>
            <a:ext cx="1311965" cy="4740965"/>
          </a:xfrm>
        </p:spPr>
        <p:txBody>
          <a:bodyPr/>
          <a:lstStyle/>
          <a:p>
            <a:endParaRPr lang="id-ID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750904" y="226748"/>
            <a:ext cx="1311965" cy="474096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33705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center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574235" y="1"/>
            <a:ext cx="1600200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1309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gonal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" y="-1"/>
            <a:ext cx="3558209" cy="5143501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98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37262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 userDrawn="1"/>
        </p:nvSpPr>
        <p:spPr>
          <a:xfrm>
            <a:off x="8465167" y="367320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2">
                    <a:lumMod val="65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2">
                  <a:lumMod val="65000"/>
                </a:schemeClr>
              </a:solidFill>
            </a:endParaRPr>
          </a:p>
        </p:txBody>
      </p:sp>
      <p:sp>
        <p:nvSpPr>
          <p:cNvPr id="3" name="Oval 2"/>
          <p:cNvSpPr/>
          <p:nvPr userDrawn="1"/>
        </p:nvSpPr>
        <p:spPr>
          <a:xfrm>
            <a:off x="8546675" y="324506"/>
            <a:ext cx="324000" cy="3240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428921" y="3001272"/>
            <a:ext cx="1419902" cy="1506751"/>
          </a:xfrm>
          <a:custGeom>
            <a:avLst/>
            <a:gdLst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141636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0" fmla="*/ 166423 w 1582789"/>
              <a:gd name="connsiteY0" fmla="*/ 1501342 h 1501342"/>
              <a:gd name="connsiteX1" fmla="*/ 166423 w 1582789"/>
              <a:gd name="connsiteY1" fmla="*/ 0 h 1501342"/>
              <a:gd name="connsiteX2" fmla="*/ 1497813 w 1582789"/>
              <a:gd name="connsiteY2" fmla="*/ 0 h 1501342"/>
              <a:gd name="connsiteX3" fmla="*/ 1582789 w 1582789"/>
              <a:gd name="connsiteY3" fmla="*/ 84976 h 1501342"/>
              <a:gd name="connsiteX4" fmla="*/ 1582789 w 1582789"/>
              <a:gd name="connsiteY4" fmla="*/ 1416366 h 1501342"/>
              <a:gd name="connsiteX5" fmla="*/ 1497813 w 1582789"/>
              <a:gd name="connsiteY5" fmla="*/ 1501342 h 1501342"/>
              <a:gd name="connsiteX6" fmla="*/ 166423 w 1582789"/>
              <a:gd name="connsiteY6" fmla="*/ 1501342 h 1501342"/>
              <a:gd name="connsiteX0" fmla="*/ 0 w 1416366"/>
              <a:gd name="connsiteY0" fmla="*/ 1501342 h 1501342"/>
              <a:gd name="connsiteX1" fmla="*/ 0 w 1416366"/>
              <a:gd name="connsiteY1" fmla="*/ 0 h 1501342"/>
              <a:gd name="connsiteX2" fmla="*/ 1331390 w 1416366"/>
              <a:gd name="connsiteY2" fmla="*/ 0 h 1501342"/>
              <a:gd name="connsiteX3" fmla="*/ 1416366 w 1416366"/>
              <a:gd name="connsiteY3" fmla="*/ 84976 h 1501342"/>
              <a:gd name="connsiteX4" fmla="*/ 1416366 w 1416366"/>
              <a:gd name="connsiteY4" fmla="*/ 1416366 h 1501342"/>
              <a:gd name="connsiteX5" fmla="*/ 1331390 w 1416366"/>
              <a:gd name="connsiteY5" fmla="*/ 1501342 h 1501342"/>
              <a:gd name="connsiteX6" fmla="*/ 0 w 1416366"/>
              <a:gd name="connsiteY6" fmla="*/ 1501342 h 150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6366" h="1501342">
                <a:moveTo>
                  <a:pt x="0" y="1501342"/>
                </a:moveTo>
                <a:lnTo>
                  <a:pt x="0" y="0"/>
                </a:lnTo>
                <a:lnTo>
                  <a:pt x="1331390" y="0"/>
                </a:lnTo>
                <a:cubicBezTo>
                  <a:pt x="1378321" y="0"/>
                  <a:pt x="1416366" y="38045"/>
                  <a:pt x="1416366" y="84976"/>
                </a:cubicBezTo>
                <a:lnTo>
                  <a:pt x="1416366" y="1416366"/>
                </a:lnTo>
                <a:cubicBezTo>
                  <a:pt x="1416366" y="1463297"/>
                  <a:pt x="1378321" y="1501342"/>
                  <a:pt x="1331390" y="1501342"/>
                </a:cubicBezTo>
                <a:lnTo>
                  <a:pt x="0" y="1501342"/>
                </a:lnTo>
                <a:close/>
              </a:path>
            </a:pathLst>
          </a:cu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428920" y="1405143"/>
            <a:ext cx="1419902" cy="1506751"/>
          </a:xfrm>
          <a:custGeom>
            <a:avLst/>
            <a:gdLst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141636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0" fmla="*/ 166423 w 1582789"/>
              <a:gd name="connsiteY0" fmla="*/ 1501342 h 1501342"/>
              <a:gd name="connsiteX1" fmla="*/ 166423 w 1582789"/>
              <a:gd name="connsiteY1" fmla="*/ 0 h 1501342"/>
              <a:gd name="connsiteX2" fmla="*/ 1497813 w 1582789"/>
              <a:gd name="connsiteY2" fmla="*/ 0 h 1501342"/>
              <a:gd name="connsiteX3" fmla="*/ 1582789 w 1582789"/>
              <a:gd name="connsiteY3" fmla="*/ 84976 h 1501342"/>
              <a:gd name="connsiteX4" fmla="*/ 1582789 w 1582789"/>
              <a:gd name="connsiteY4" fmla="*/ 1416366 h 1501342"/>
              <a:gd name="connsiteX5" fmla="*/ 1497813 w 1582789"/>
              <a:gd name="connsiteY5" fmla="*/ 1501342 h 1501342"/>
              <a:gd name="connsiteX6" fmla="*/ 166423 w 1582789"/>
              <a:gd name="connsiteY6" fmla="*/ 1501342 h 1501342"/>
              <a:gd name="connsiteX0" fmla="*/ 0 w 1416366"/>
              <a:gd name="connsiteY0" fmla="*/ 1501342 h 1501342"/>
              <a:gd name="connsiteX1" fmla="*/ 0 w 1416366"/>
              <a:gd name="connsiteY1" fmla="*/ 0 h 1501342"/>
              <a:gd name="connsiteX2" fmla="*/ 1331390 w 1416366"/>
              <a:gd name="connsiteY2" fmla="*/ 0 h 1501342"/>
              <a:gd name="connsiteX3" fmla="*/ 1416366 w 1416366"/>
              <a:gd name="connsiteY3" fmla="*/ 84976 h 1501342"/>
              <a:gd name="connsiteX4" fmla="*/ 1416366 w 1416366"/>
              <a:gd name="connsiteY4" fmla="*/ 1416366 h 1501342"/>
              <a:gd name="connsiteX5" fmla="*/ 1331390 w 1416366"/>
              <a:gd name="connsiteY5" fmla="*/ 1501342 h 1501342"/>
              <a:gd name="connsiteX6" fmla="*/ 0 w 1416366"/>
              <a:gd name="connsiteY6" fmla="*/ 1501342 h 150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6366" h="1501342">
                <a:moveTo>
                  <a:pt x="0" y="1501342"/>
                </a:moveTo>
                <a:lnTo>
                  <a:pt x="0" y="0"/>
                </a:lnTo>
                <a:lnTo>
                  <a:pt x="1331390" y="0"/>
                </a:lnTo>
                <a:cubicBezTo>
                  <a:pt x="1378321" y="0"/>
                  <a:pt x="1416366" y="38045"/>
                  <a:pt x="1416366" y="84976"/>
                </a:cubicBezTo>
                <a:lnTo>
                  <a:pt x="1416366" y="1416366"/>
                </a:lnTo>
                <a:cubicBezTo>
                  <a:pt x="1416366" y="1463297"/>
                  <a:pt x="1378321" y="1501342"/>
                  <a:pt x="1331390" y="1501342"/>
                </a:cubicBezTo>
                <a:lnTo>
                  <a:pt x="0" y="1501342"/>
                </a:lnTo>
                <a:close/>
              </a:path>
            </a:pathLst>
          </a:cu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5" hasCustomPrompt="1"/>
          </p:nvPr>
        </p:nvSpPr>
        <p:spPr>
          <a:xfrm flipH="1">
            <a:off x="988945" y="3001273"/>
            <a:ext cx="1419902" cy="1506751"/>
          </a:xfrm>
          <a:custGeom>
            <a:avLst/>
            <a:gdLst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141636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0" fmla="*/ 166423 w 1582789"/>
              <a:gd name="connsiteY0" fmla="*/ 1501342 h 1501342"/>
              <a:gd name="connsiteX1" fmla="*/ 166423 w 1582789"/>
              <a:gd name="connsiteY1" fmla="*/ 0 h 1501342"/>
              <a:gd name="connsiteX2" fmla="*/ 1497813 w 1582789"/>
              <a:gd name="connsiteY2" fmla="*/ 0 h 1501342"/>
              <a:gd name="connsiteX3" fmla="*/ 1582789 w 1582789"/>
              <a:gd name="connsiteY3" fmla="*/ 84976 h 1501342"/>
              <a:gd name="connsiteX4" fmla="*/ 1582789 w 1582789"/>
              <a:gd name="connsiteY4" fmla="*/ 1416366 h 1501342"/>
              <a:gd name="connsiteX5" fmla="*/ 1497813 w 1582789"/>
              <a:gd name="connsiteY5" fmla="*/ 1501342 h 1501342"/>
              <a:gd name="connsiteX6" fmla="*/ 166423 w 1582789"/>
              <a:gd name="connsiteY6" fmla="*/ 1501342 h 1501342"/>
              <a:gd name="connsiteX0" fmla="*/ 0 w 1416366"/>
              <a:gd name="connsiteY0" fmla="*/ 1501342 h 1501342"/>
              <a:gd name="connsiteX1" fmla="*/ 0 w 1416366"/>
              <a:gd name="connsiteY1" fmla="*/ 0 h 1501342"/>
              <a:gd name="connsiteX2" fmla="*/ 1331390 w 1416366"/>
              <a:gd name="connsiteY2" fmla="*/ 0 h 1501342"/>
              <a:gd name="connsiteX3" fmla="*/ 1416366 w 1416366"/>
              <a:gd name="connsiteY3" fmla="*/ 84976 h 1501342"/>
              <a:gd name="connsiteX4" fmla="*/ 1416366 w 1416366"/>
              <a:gd name="connsiteY4" fmla="*/ 1416366 h 1501342"/>
              <a:gd name="connsiteX5" fmla="*/ 1331390 w 1416366"/>
              <a:gd name="connsiteY5" fmla="*/ 1501342 h 1501342"/>
              <a:gd name="connsiteX6" fmla="*/ 0 w 1416366"/>
              <a:gd name="connsiteY6" fmla="*/ 1501342 h 150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6366" h="1501342">
                <a:moveTo>
                  <a:pt x="0" y="1501342"/>
                </a:moveTo>
                <a:lnTo>
                  <a:pt x="0" y="0"/>
                </a:lnTo>
                <a:lnTo>
                  <a:pt x="1331390" y="0"/>
                </a:lnTo>
                <a:cubicBezTo>
                  <a:pt x="1378321" y="0"/>
                  <a:pt x="1416366" y="38045"/>
                  <a:pt x="1416366" y="84976"/>
                </a:cubicBezTo>
                <a:lnTo>
                  <a:pt x="1416366" y="1416366"/>
                </a:lnTo>
                <a:cubicBezTo>
                  <a:pt x="1416366" y="1463297"/>
                  <a:pt x="1378321" y="1501342"/>
                  <a:pt x="1331390" y="1501342"/>
                </a:cubicBezTo>
                <a:lnTo>
                  <a:pt x="0" y="1501342"/>
                </a:lnTo>
                <a:close/>
              </a:path>
            </a:pathLst>
          </a:cu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6" hasCustomPrompt="1"/>
          </p:nvPr>
        </p:nvSpPr>
        <p:spPr>
          <a:xfrm flipH="1">
            <a:off x="988945" y="1386536"/>
            <a:ext cx="1419902" cy="1506751"/>
          </a:xfrm>
          <a:custGeom>
            <a:avLst/>
            <a:gdLst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141636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0" fmla="*/ 166423 w 1582789"/>
              <a:gd name="connsiteY0" fmla="*/ 1501342 h 1501342"/>
              <a:gd name="connsiteX1" fmla="*/ 166423 w 1582789"/>
              <a:gd name="connsiteY1" fmla="*/ 0 h 1501342"/>
              <a:gd name="connsiteX2" fmla="*/ 1497813 w 1582789"/>
              <a:gd name="connsiteY2" fmla="*/ 0 h 1501342"/>
              <a:gd name="connsiteX3" fmla="*/ 1582789 w 1582789"/>
              <a:gd name="connsiteY3" fmla="*/ 84976 h 1501342"/>
              <a:gd name="connsiteX4" fmla="*/ 1582789 w 1582789"/>
              <a:gd name="connsiteY4" fmla="*/ 1416366 h 1501342"/>
              <a:gd name="connsiteX5" fmla="*/ 1497813 w 1582789"/>
              <a:gd name="connsiteY5" fmla="*/ 1501342 h 1501342"/>
              <a:gd name="connsiteX6" fmla="*/ 166423 w 1582789"/>
              <a:gd name="connsiteY6" fmla="*/ 1501342 h 1501342"/>
              <a:gd name="connsiteX0" fmla="*/ 0 w 1416366"/>
              <a:gd name="connsiteY0" fmla="*/ 1501342 h 1501342"/>
              <a:gd name="connsiteX1" fmla="*/ 0 w 1416366"/>
              <a:gd name="connsiteY1" fmla="*/ 0 h 1501342"/>
              <a:gd name="connsiteX2" fmla="*/ 1331390 w 1416366"/>
              <a:gd name="connsiteY2" fmla="*/ 0 h 1501342"/>
              <a:gd name="connsiteX3" fmla="*/ 1416366 w 1416366"/>
              <a:gd name="connsiteY3" fmla="*/ 84976 h 1501342"/>
              <a:gd name="connsiteX4" fmla="*/ 1416366 w 1416366"/>
              <a:gd name="connsiteY4" fmla="*/ 1416366 h 1501342"/>
              <a:gd name="connsiteX5" fmla="*/ 1331390 w 1416366"/>
              <a:gd name="connsiteY5" fmla="*/ 1501342 h 1501342"/>
              <a:gd name="connsiteX6" fmla="*/ 0 w 1416366"/>
              <a:gd name="connsiteY6" fmla="*/ 1501342 h 150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6366" h="1501342">
                <a:moveTo>
                  <a:pt x="0" y="1501342"/>
                </a:moveTo>
                <a:lnTo>
                  <a:pt x="0" y="0"/>
                </a:lnTo>
                <a:lnTo>
                  <a:pt x="1331390" y="0"/>
                </a:lnTo>
                <a:cubicBezTo>
                  <a:pt x="1378321" y="0"/>
                  <a:pt x="1416366" y="38045"/>
                  <a:pt x="1416366" y="84976"/>
                </a:cubicBezTo>
                <a:lnTo>
                  <a:pt x="1416366" y="1416366"/>
                </a:lnTo>
                <a:cubicBezTo>
                  <a:pt x="1416366" y="1463297"/>
                  <a:pt x="1378321" y="1501342"/>
                  <a:pt x="1331390" y="1501342"/>
                </a:cubicBezTo>
                <a:lnTo>
                  <a:pt x="0" y="1501342"/>
                </a:lnTo>
                <a:close/>
              </a:path>
            </a:pathLst>
          </a:cu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368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620077"/>
            <a:ext cx="9144000" cy="1967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7205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 small si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156792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66672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3379304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6402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8378689" y="481080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460197" y="438267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35287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iagonal placeholde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 flipH="1">
            <a:off x="5585791" y="0"/>
            <a:ext cx="3558209" cy="5143500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777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ottom image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3175551"/>
            <a:ext cx="9144000" cy="1967949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4024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portfoli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3"/>
          <p:cNvSpPr>
            <a:spLocks noGrp="1"/>
          </p:cNvSpPr>
          <p:nvPr>
            <p:ph type="pic" sz="quarter" idx="32" hasCustomPrompt="1"/>
          </p:nvPr>
        </p:nvSpPr>
        <p:spPr>
          <a:xfrm flipH="1">
            <a:off x="-1175513" y="-407505"/>
            <a:ext cx="3512945" cy="2862470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33" hasCustomPrompt="1"/>
          </p:nvPr>
        </p:nvSpPr>
        <p:spPr>
          <a:xfrm flipH="1">
            <a:off x="-438336" y="601134"/>
            <a:ext cx="3512945" cy="2862470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3815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ottom image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5198165" cy="51435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2183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4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015886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924199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832512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740825" y="1797820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0661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Normal Center - 3 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55983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294027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32071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62796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164916" y="1362274"/>
            <a:ext cx="1419902" cy="1506751"/>
          </a:xfrm>
          <a:custGeom>
            <a:avLst/>
            <a:gdLst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141636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0" fmla="*/ 166423 w 1582789"/>
              <a:gd name="connsiteY0" fmla="*/ 1501342 h 1501342"/>
              <a:gd name="connsiteX1" fmla="*/ 166423 w 1582789"/>
              <a:gd name="connsiteY1" fmla="*/ 0 h 1501342"/>
              <a:gd name="connsiteX2" fmla="*/ 1497813 w 1582789"/>
              <a:gd name="connsiteY2" fmla="*/ 0 h 1501342"/>
              <a:gd name="connsiteX3" fmla="*/ 1582789 w 1582789"/>
              <a:gd name="connsiteY3" fmla="*/ 84976 h 1501342"/>
              <a:gd name="connsiteX4" fmla="*/ 1582789 w 1582789"/>
              <a:gd name="connsiteY4" fmla="*/ 1416366 h 1501342"/>
              <a:gd name="connsiteX5" fmla="*/ 1497813 w 1582789"/>
              <a:gd name="connsiteY5" fmla="*/ 1501342 h 1501342"/>
              <a:gd name="connsiteX6" fmla="*/ 166423 w 1582789"/>
              <a:gd name="connsiteY6" fmla="*/ 1501342 h 1501342"/>
              <a:gd name="connsiteX0" fmla="*/ 0 w 1416366"/>
              <a:gd name="connsiteY0" fmla="*/ 1501342 h 1501342"/>
              <a:gd name="connsiteX1" fmla="*/ 0 w 1416366"/>
              <a:gd name="connsiteY1" fmla="*/ 0 h 1501342"/>
              <a:gd name="connsiteX2" fmla="*/ 1331390 w 1416366"/>
              <a:gd name="connsiteY2" fmla="*/ 0 h 1501342"/>
              <a:gd name="connsiteX3" fmla="*/ 1416366 w 1416366"/>
              <a:gd name="connsiteY3" fmla="*/ 84976 h 1501342"/>
              <a:gd name="connsiteX4" fmla="*/ 1416366 w 1416366"/>
              <a:gd name="connsiteY4" fmla="*/ 1416366 h 1501342"/>
              <a:gd name="connsiteX5" fmla="*/ 1331390 w 1416366"/>
              <a:gd name="connsiteY5" fmla="*/ 1501342 h 1501342"/>
              <a:gd name="connsiteX6" fmla="*/ 0 w 1416366"/>
              <a:gd name="connsiteY6" fmla="*/ 1501342 h 150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6366" h="1501342">
                <a:moveTo>
                  <a:pt x="0" y="1501342"/>
                </a:moveTo>
                <a:lnTo>
                  <a:pt x="0" y="0"/>
                </a:lnTo>
                <a:lnTo>
                  <a:pt x="1331390" y="0"/>
                </a:lnTo>
                <a:cubicBezTo>
                  <a:pt x="1378321" y="0"/>
                  <a:pt x="1416366" y="38045"/>
                  <a:pt x="1416366" y="84976"/>
                </a:cubicBezTo>
                <a:lnTo>
                  <a:pt x="1416366" y="1416366"/>
                </a:lnTo>
                <a:cubicBezTo>
                  <a:pt x="1416366" y="1463297"/>
                  <a:pt x="1378321" y="1501342"/>
                  <a:pt x="1331390" y="1501342"/>
                </a:cubicBezTo>
                <a:lnTo>
                  <a:pt x="0" y="1501342"/>
                </a:lnTo>
                <a:close/>
              </a:path>
            </a:pathLst>
          </a:cu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7080052" y="1362274"/>
            <a:ext cx="1419902" cy="1506751"/>
          </a:xfrm>
          <a:custGeom>
            <a:avLst/>
            <a:gdLst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141636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0" fmla="*/ 166423 w 1582789"/>
              <a:gd name="connsiteY0" fmla="*/ 1501342 h 1501342"/>
              <a:gd name="connsiteX1" fmla="*/ 166423 w 1582789"/>
              <a:gd name="connsiteY1" fmla="*/ 0 h 1501342"/>
              <a:gd name="connsiteX2" fmla="*/ 1497813 w 1582789"/>
              <a:gd name="connsiteY2" fmla="*/ 0 h 1501342"/>
              <a:gd name="connsiteX3" fmla="*/ 1582789 w 1582789"/>
              <a:gd name="connsiteY3" fmla="*/ 84976 h 1501342"/>
              <a:gd name="connsiteX4" fmla="*/ 1582789 w 1582789"/>
              <a:gd name="connsiteY4" fmla="*/ 1416366 h 1501342"/>
              <a:gd name="connsiteX5" fmla="*/ 1497813 w 1582789"/>
              <a:gd name="connsiteY5" fmla="*/ 1501342 h 1501342"/>
              <a:gd name="connsiteX6" fmla="*/ 166423 w 1582789"/>
              <a:gd name="connsiteY6" fmla="*/ 1501342 h 1501342"/>
              <a:gd name="connsiteX0" fmla="*/ 0 w 1416366"/>
              <a:gd name="connsiteY0" fmla="*/ 1501342 h 1501342"/>
              <a:gd name="connsiteX1" fmla="*/ 0 w 1416366"/>
              <a:gd name="connsiteY1" fmla="*/ 0 h 1501342"/>
              <a:gd name="connsiteX2" fmla="*/ 1331390 w 1416366"/>
              <a:gd name="connsiteY2" fmla="*/ 0 h 1501342"/>
              <a:gd name="connsiteX3" fmla="*/ 1416366 w 1416366"/>
              <a:gd name="connsiteY3" fmla="*/ 84976 h 1501342"/>
              <a:gd name="connsiteX4" fmla="*/ 1416366 w 1416366"/>
              <a:gd name="connsiteY4" fmla="*/ 1416366 h 1501342"/>
              <a:gd name="connsiteX5" fmla="*/ 1331390 w 1416366"/>
              <a:gd name="connsiteY5" fmla="*/ 1501342 h 1501342"/>
              <a:gd name="connsiteX6" fmla="*/ 0 w 1416366"/>
              <a:gd name="connsiteY6" fmla="*/ 1501342 h 150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6366" h="1501342">
                <a:moveTo>
                  <a:pt x="0" y="1501342"/>
                </a:moveTo>
                <a:lnTo>
                  <a:pt x="0" y="0"/>
                </a:lnTo>
                <a:lnTo>
                  <a:pt x="1331390" y="0"/>
                </a:lnTo>
                <a:cubicBezTo>
                  <a:pt x="1378321" y="0"/>
                  <a:pt x="1416366" y="38045"/>
                  <a:pt x="1416366" y="84976"/>
                </a:cubicBezTo>
                <a:lnTo>
                  <a:pt x="1416366" y="1416366"/>
                </a:lnTo>
                <a:cubicBezTo>
                  <a:pt x="1416366" y="1463297"/>
                  <a:pt x="1378321" y="1501342"/>
                  <a:pt x="1331390" y="1501342"/>
                </a:cubicBezTo>
                <a:lnTo>
                  <a:pt x="0" y="1501342"/>
                </a:lnTo>
                <a:close/>
              </a:path>
            </a:pathLst>
          </a:cu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5" hasCustomPrompt="1"/>
          </p:nvPr>
        </p:nvSpPr>
        <p:spPr>
          <a:xfrm flipH="1">
            <a:off x="855766" y="3046391"/>
            <a:ext cx="1419902" cy="1506751"/>
          </a:xfrm>
          <a:custGeom>
            <a:avLst/>
            <a:gdLst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141636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0" fmla="*/ 166423 w 1582789"/>
              <a:gd name="connsiteY0" fmla="*/ 1501342 h 1501342"/>
              <a:gd name="connsiteX1" fmla="*/ 166423 w 1582789"/>
              <a:gd name="connsiteY1" fmla="*/ 0 h 1501342"/>
              <a:gd name="connsiteX2" fmla="*/ 1497813 w 1582789"/>
              <a:gd name="connsiteY2" fmla="*/ 0 h 1501342"/>
              <a:gd name="connsiteX3" fmla="*/ 1582789 w 1582789"/>
              <a:gd name="connsiteY3" fmla="*/ 84976 h 1501342"/>
              <a:gd name="connsiteX4" fmla="*/ 1582789 w 1582789"/>
              <a:gd name="connsiteY4" fmla="*/ 1416366 h 1501342"/>
              <a:gd name="connsiteX5" fmla="*/ 1497813 w 1582789"/>
              <a:gd name="connsiteY5" fmla="*/ 1501342 h 1501342"/>
              <a:gd name="connsiteX6" fmla="*/ 166423 w 1582789"/>
              <a:gd name="connsiteY6" fmla="*/ 1501342 h 1501342"/>
              <a:gd name="connsiteX0" fmla="*/ 0 w 1416366"/>
              <a:gd name="connsiteY0" fmla="*/ 1501342 h 1501342"/>
              <a:gd name="connsiteX1" fmla="*/ 0 w 1416366"/>
              <a:gd name="connsiteY1" fmla="*/ 0 h 1501342"/>
              <a:gd name="connsiteX2" fmla="*/ 1331390 w 1416366"/>
              <a:gd name="connsiteY2" fmla="*/ 0 h 1501342"/>
              <a:gd name="connsiteX3" fmla="*/ 1416366 w 1416366"/>
              <a:gd name="connsiteY3" fmla="*/ 84976 h 1501342"/>
              <a:gd name="connsiteX4" fmla="*/ 1416366 w 1416366"/>
              <a:gd name="connsiteY4" fmla="*/ 1416366 h 1501342"/>
              <a:gd name="connsiteX5" fmla="*/ 1331390 w 1416366"/>
              <a:gd name="connsiteY5" fmla="*/ 1501342 h 1501342"/>
              <a:gd name="connsiteX6" fmla="*/ 0 w 1416366"/>
              <a:gd name="connsiteY6" fmla="*/ 1501342 h 150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6366" h="1501342">
                <a:moveTo>
                  <a:pt x="0" y="1501342"/>
                </a:moveTo>
                <a:lnTo>
                  <a:pt x="0" y="0"/>
                </a:lnTo>
                <a:lnTo>
                  <a:pt x="1331390" y="0"/>
                </a:lnTo>
                <a:cubicBezTo>
                  <a:pt x="1378321" y="0"/>
                  <a:pt x="1416366" y="38045"/>
                  <a:pt x="1416366" y="84976"/>
                </a:cubicBezTo>
                <a:lnTo>
                  <a:pt x="1416366" y="1416366"/>
                </a:lnTo>
                <a:cubicBezTo>
                  <a:pt x="1416366" y="1463297"/>
                  <a:pt x="1378321" y="1501342"/>
                  <a:pt x="1331390" y="1501342"/>
                </a:cubicBezTo>
                <a:lnTo>
                  <a:pt x="0" y="1501342"/>
                </a:lnTo>
                <a:close/>
              </a:path>
            </a:pathLst>
          </a:cu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6" hasCustomPrompt="1"/>
          </p:nvPr>
        </p:nvSpPr>
        <p:spPr>
          <a:xfrm flipH="1">
            <a:off x="4770903" y="3046391"/>
            <a:ext cx="1419902" cy="1506751"/>
          </a:xfrm>
          <a:custGeom>
            <a:avLst/>
            <a:gdLst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141636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0" fmla="*/ 166423 w 1582789"/>
              <a:gd name="connsiteY0" fmla="*/ 1501342 h 1501342"/>
              <a:gd name="connsiteX1" fmla="*/ 166423 w 1582789"/>
              <a:gd name="connsiteY1" fmla="*/ 0 h 1501342"/>
              <a:gd name="connsiteX2" fmla="*/ 1497813 w 1582789"/>
              <a:gd name="connsiteY2" fmla="*/ 0 h 1501342"/>
              <a:gd name="connsiteX3" fmla="*/ 1582789 w 1582789"/>
              <a:gd name="connsiteY3" fmla="*/ 84976 h 1501342"/>
              <a:gd name="connsiteX4" fmla="*/ 1582789 w 1582789"/>
              <a:gd name="connsiteY4" fmla="*/ 1416366 h 1501342"/>
              <a:gd name="connsiteX5" fmla="*/ 1497813 w 1582789"/>
              <a:gd name="connsiteY5" fmla="*/ 1501342 h 1501342"/>
              <a:gd name="connsiteX6" fmla="*/ 166423 w 1582789"/>
              <a:gd name="connsiteY6" fmla="*/ 1501342 h 1501342"/>
              <a:gd name="connsiteX0" fmla="*/ 0 w 1416366"/>
              <a:gd name="connsiteY0" fmla="*/ 1501342 h 1501342"/>
              <a:gd name="connsiteX1" fmla="*/ 0 w 1416366"/>
              <a:gd name="connsiteY1" fmla="*/ 0 h 1501342"/>
              <a:gd name="connsiteX2" fmla="*/ 1331390 w 1416366"/>
              <a:gd name="connsiteY2" fmla="*/ 0 h 1501342"/>
              <a:gd name="connsiteX3" fmla="*/ 1416366 w 1416366"/>
              <a:gd name="connsiteY3" fmla="*/ 84976 h 1501342"/>
              <a:gd name="connsiteX4" fmla="*/ 1416366 w 1416366"/>
              <a:gd name="connsiteY4" fmla="*/ 1416366 h 1501342"/>
              <a:gd name="connsiteX5" fmla="*/ 1331390 w 1416366"/>
              <a:gd name="connsiteY5" fmla="*/ 1501342 h 1501342"/>
              <a:gd name="connsiteX6" fmla="*/ 0 w 1416366"/>
              <a:gd name="connsiteY6" fmla="*/ 1501342 h 150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6366" h="1501342">
                <a:moveTo>
                  <a:pt x="0" y="1501342"/>
                </a:moveTo>
                <a:lnTo>
                  <a:pt x="0" y="0"/>
                </a:lnTo>
                <a:lnTo>
                  <a:pt x="1331390" y="0"/>
                </a:lnTo>
                <a:cubicBezTo>
                  <a:pt x="1378321" y="0"/>
                  <a:pt x="1416366" y="38045"/>
                  <a:pt x="1416366" y="84976"/>
                </a:cubicBezTo>
                <a:lnTo>
                  <a:pt x="1416366" y="1416366"/>
                </a:lnTo>
                <a:cubicBezTo>
                  <a:pt x="1416366" y="1463297"/>
                  <a:pt x="1378321" y="1501342"/>
                  <a:pt x="1331390" y="1501342"/>
                </a:cubicBezTo>
                <a:lnTo>
                  <a:pt x="0" y="1501342"/>
                </a:lnTo>
                <a:close/>
              </a:path>
            </a:pathLst>
          </a:cu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60422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Normal Cen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1432837"/>
            <a:ext cx="9144000" cy="2781357"/>
          </a:xfrm>
        </p:spPr>
        <p:txBody>
          <a:bodyPr/>
          <a:lstStyle/>
          <a:p>
            <a:endParaRPr lang="id-ID"/>
          </a:p>
        </p:txBody>
      </p:sp>
      <p:sp>
        <p:nvSpPr>
          <p:cNvPr id="25" name="TextBox 2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Oval 25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73986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portfolio 4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2277768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89" y="0"/>
            <a:ext cx="2243915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3" y="0"/>
            <a:ext cx="2325446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90768" y="0"/>
            <a:ext cx="2253232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6017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ottom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 flipH="1">
            <a:off x="3945835" y="0"/>
            <a:ext cx="5198165" cy="51435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773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1659731"/>
            <a:ext cx="2277768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89" y="1659731"/>
            <a:ext cx="2243915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3" y="1659731"/>
            <a:ext cx="2325446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72908" y="1659731"/>
            <a:ext cx="2271092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61050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v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080525" y="2002024"/>
            <a:ext cx="7146235" cy="1967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27322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11865" y="1244847"/>
            <a:ext cx="2249202" cy="3345878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925572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841182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756793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925572" y="2943285"/>
            <a:ext cx="5582326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27603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-13716" y="0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59808" y="0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273046" y="2578608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846570" y="2578608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2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31055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74666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66227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7788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46242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Normal Center -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2946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2946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346504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346504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050064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050063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96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 small 2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2474843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788426" y="1"/>
            <a:ext cx="2355574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78428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1659731"/>
            <a:ext cx="2277768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89" y="1659731"/>
            <a:ext cx="2243915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3" y="1659731"/>
            <a:ext cx="2325446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72908" y="1659731"/>
            <a:ext cx="2271092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8038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33253" y="228601"/>
            <a:ext cx="1311965" cy="4740965"/>
          </a:xfrm>
        </p:spPr>
        <p:txBody>
          <a:bodyPr/>
          <a:lstStyle/>
          <a:p>
            <a:endParaRPr lang="id-ID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92079" y="226749"/>
            <a:ext cx="1311965" cy="4740965"/>
          </a:xfrm>
        </p:spPr>
        <p:txBody>
          <a:bodyPr/>
          <a:lstStyle/>
          <a:p>
            <a:endParaRPr lang="id-ID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750904" y="226748"/>
            <a:ext cx="1311965" cy="474096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83148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center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574235" y="1"/>
            <a:ext cx="1600200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63415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gonal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" y="-1"/>
            <a:ext cx="3558209" cy="5143501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034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18066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620077"/>
            <a:ext cx="9144000" cy="1967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38649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 small si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156792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1772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3379304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08144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8378689" y="481080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460197" y="438267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85370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iagonal placeholde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 flipH="1">
            <a:off x="5585791" y="0"/>
            <a:ext cx="3558209" cy="5143500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919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ottom image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3175551"/>
            <a:ext cx="9144000" cy="1967949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89458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ortfolio 4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2277768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89" y="0"/>
            <a:ext cx="2243915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3" y="0"/>
            <a:ext cx="2325446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90768" y="0"/>
            <a:ext cx="2253232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21419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portfoli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3"/>
          <p:cNvSpPr>
            <a:spLocks noGrp="1"/>
          </p:cNvSpPr>
          <p:nvPr>
            <p:ph type="pic" sz="quarter" idx="32" hasCustomPrompt="1"/>
          </p:nvPr>
        </p:nvSpPr>
        <p:spPr>
          <a:xfrm flipH="1">
            <a:off x="-1175513" y="-407505"/>
            <a:ext cx="3512945" cy="2862470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33" hasCustomPrompt="1"/>
          </p:nvPr>
        </p:nvSpPr>
        <p:spPr>
          <a:xfrm flipH="1">
            <a:off x="-438336" y="601134"/>
            <a:ext cx="3512945" cy="2862470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22015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ottom image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5198165" cy="51435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15695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4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015886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924199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832512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740825" y="1797820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53971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Normal Center - 3 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55983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294027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32071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41115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Normal Cen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1432837"/>
            <a:ext cx="9144000" cy="2781357"/>
          </a:xfrm>
        </p:spPr>
        <p:txBody>
          <a:bodyPr/>
          <a:lstStyle/>
          <a:p>
            <a:endParaRPr lang="id-ID"/>
          </a:p>
        </p:txBody>
      </p:sp>
      <p:sp>
        <p:nvSpPr>
          <p:cNvPr id="25" name="TextBox 2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Oval 25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6357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portfolio 4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2277768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89" y="0"/>
            <a:ext cx="2243915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3" y="0"/>
            <a:ext cx="2325446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90768" y="0"/>
            <a:ext cx="2253232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54550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ottom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 flipH="1">
            <a:off x="3945835" y="0"/>
            <a:ext cx="5198165" cy="51435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78199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1659731"/>
            <a:ext cx="2277768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89" y="1659731"/>
            <a:ext cx="2243915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3" y="1659731"/>
            <a:ext cx="2325446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72908" y="1659731"/>
            <a:ext cx="2271092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20305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v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080525" y="2002024"/>
            <a:ext cx="7146235" cy="1967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91851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11865" y="1244847"/>
            <a:ext cx="2249202" cy="3345878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925572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841182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756793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925572" y="2943285"/>
            <a:ext cx="5582326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47780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33253" y="228601"/>
            <a:ext cx="1311965" cy="4740965"/>
          </a:xfrm>
        </p:spPr>
        <p:txBody>
          <a:bodyPr/>
          <a:lstStyle/>
          <a:p>
            <a:endParaRPr lang="id-ID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92079" y="226749"/>
            <a:ext cx="1311965" cy="4740965"/>
          </a:xfrm>
        </p:spPr>
        <p:txBody>
          <a:bodyPr/>
          <a:lstStyle/>
          <a:p>
            <a:endParaRPr lang="id-ID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750904" y="226748"/>
            <a:ext cx="1311965" cy="474096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91269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-13716" y="0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59808" y="0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273046" y="2578608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846570" y="2578608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65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31055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74666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66227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7788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00450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Normal Center -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2946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2946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346504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346504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050064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050063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55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 small 2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2474843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788426" y="1"/>
            <a:ext cx="2355574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15624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33253" y="228601"/>
            <a:ext cx="1311965" cy="4740965"/>
          </a:xfrm>
        </p:spPr>
        <p:txBody>
          <a:bodyPr/>
          <a:lstStyle/>
          <a:p>
            <a:endParaRPr lang="id-ID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92079" y="226749"/>
            <a:ext cx="1311965" cy="4740965"/>
          </a:xfrm>
        </p:spPr>
        <p:txBody>
          <a:bodyPr/>
          <a:lstStyle/>
          <a:p>
            <a:endParaRPr lang="id-ID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750904" y="226748"/>
            <a:ext cx="1311965" cy="474096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33228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 center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574235" y="1"/>
            <a:ext cx="1600200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13189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iagonal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" y="-1"/>
            <a:ext cx="3558209" cy="5143501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529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0563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620077"/>
            <a:ext cx="9144000" cy="1967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59215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 small si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156792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18280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ortfoli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3"/>
          <p:cNvSpPr>
            <a:spLocks noGrp="1"/>
          </p:cNvSpPr>
          <p:nvPr>
            <p:ph type="pic" sz="quarter" idx="32" hasCustomPrompt="1"/>
          </p:nvPr>
        </p:nvSpPr>
        <p:spPr>
          <a:xfrm flipH="1">
            <a:off x="-1175513" y="-407505"/>
            <a:ext cx="3512945" cy="2862470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33" hasCustomPrompt="1"/>
          </p:nvPr>
        </p:nvSpPr>
        <p:spPr>
          <a:xfrm flipH="1">
            <a:off x="-438336" y="601134"/>
            <a:ext cx="3512945" cy="2862470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13770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3379304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50367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8378689" y="481080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460197" y="438267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839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diagonal placeholde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 flipH="1">
            <a:off x="5585791" y="0"/>
            <a:ext cx="3558209" cy="5143500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82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ottom image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3175551"/>
            <a:ext cx="9144000" cy="1967949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5808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portfoli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3"/>
          <p:cNvSpPr>
            <a:spLocks noGrp="1"/>
          </p:cNvSpPr>
          <p:nvPr>
            <p:ph type="pic" sz="quarter" idx="32" hasCustomPrompt="1"/>
          </p:nvPr>
        </p:nvSpPr>
        <p:spPr>
          <a:xfrm flipH="1">
            <a:off x="-1175513" y="-407505"/>
            <a:ext cx="3512945" cy="2862470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33" hasCustomPrompt="1"/>
          </p:nvPr>
        </p:nvSpPr>
        <p:spPr>
          <a:xfrm flipH="1">
            <a:off x="-438336" y="601134"/>
            <a:ext cx="3512945" cy="2862470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73751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ottom image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5198165" cy="51435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08068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4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015886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924199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832512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740825" y="1797820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0964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Normal Center - 3 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55983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294027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32071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43057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Normal Cen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1432837"/>
            <a:ext cx="9144000" cy="2781357"/>
          </a:xfrm>
        </p:spPr>
        <p:txBody>
          <a:bodyPr/>
          <a:lstStyle/>
          <a:p>
            <a:endParaRPr lang="id-ID"/>
          </a:p>
        </p:txBody>
      </p:sp>
      <p:sp>
        <p:nvSpPr>
          <p:cNvPr id="25" name="TextBox 2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Oval 25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28021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portfolio 4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2277768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89" y="0"/>
            <a:ext cx="2243915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3" y="0"/>
            <a:ext cx="2325446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90768" y="0"/>
            <a:ext cx="2253232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5441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-13716" y="0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59808" y="0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273046" y="2578608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846570" y="2578608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92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ottom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 flipH="1">
            <a:off x="3945835" y="0"/>
            <a:ext cx="5198165" cy="51435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86191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1659731"/>
            <a:ext cx="2277768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89" y="1659731"/>
            <a:ext cx="2243915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3" y="1659731"/>
            <a:ext cx="2325446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72908" y="1659731"/>
            <a:ext cx="2271092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00328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v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080525" y="2002024"/>
            <a:ext cx="7146235" cy="1967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3765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11865" y="1244847"/>
            <a:ext cx="2249202" cy="3345878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925572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841182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756793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925572" y="2943285"/>
            <a:ext cx="5582326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0367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-13716" y="0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59808" y="0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273046" y="2578608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846570" y="2578608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877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31055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74666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66227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7788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2631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Normal Center -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2946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2946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346504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346504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050064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050063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01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 small 2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2474843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788426" y="1"/>
            <a:ext cx="2355574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798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33253" y="228601"/>
            <a:ext cx="1311965" cy="4740965"/>
          </a:xfrm>
        </p:spPr>
        <p:txBody>
          <a:bodyPr/>
          <a:lstStyle/>
          <a:p>
            <a:endParaRPr lang="id-ID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92079" y="226749"/>
            <a:ext cx="1311965" cy="4740965"/>
          </a:xfrm>
        </p:spPr>
        <p:txBody>
          <a:bodyPr/>
          <a:lstStyle/>
          <a:p>
            <a:endParaRPr lang="id-ID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750904" y="226748"/>
            <a:ext cx="1311965" cy="474096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74676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 center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574235" y="1"/>
            <a:ext cx="1600200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867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rmal Cen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1432837"/>
            <a:ext cx="9144000" cy="2781357"/>
          </a:xfrm>
        </p:spPr>
        <p:txBody>
          <a:bodyPr/>
          <a:lstStyle/>
          <a:p>
            <a:endParaRPr lang="id-ID"/>
          </a:p>
        </p:txBody>
      </p:sp>
      <p:sp>
        <p:nvSpPr>
          <p:cNvPr id="25" name="TextBox 2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Oval 25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7132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iagonal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" y="-1"/>
            <a:ext cx="3558209" cy="5143501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21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53165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620077"/>
            <a:ext cx="9144000" cy="1967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66889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 small si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156792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7446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3379304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35024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8378689" y="481080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460197" y="438267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45274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diagonal placeholde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 flipH="1">
            <a:off x="5585791" y="0"/>
            <a:ext cx="3558209" cy="5143500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0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ottom image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3175551"/>
            <a:ext cx="9144000" cy="1967949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90743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portfoli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3"/>
          <p:cNvSpPr>
            <a:spLocks noGrp="1"/>
          </p:cNvSpPr>
          <p:nvPr>
            <p:ph type="pic" sz="quarter" idx="32" hasCustomPrompt="1"/>
          </p:nvPr>
        </p:nvSpPr>
        <p:spPr>
          <a:xfrm flipH="1">
            <a:off x="-1175513" y="-407505"/>
            <a:ext cx="3512945" cy="2862470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33" hasCustomPrompt="1"/>
          </p:nvPr>
        </p:nvSpPr>
        <p:spPr>
          <a:xfrm flipH="1">
            <a:off x="-438336" y="601134"/>
            <a:ext cx="3512945" cy="2862470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01334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ottom image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5198165" cy="51435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44735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015886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924199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832512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740825" y="1797820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3961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4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015886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924199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832512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740825" y="1797820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3962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Normal Center - 3 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55983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294027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32071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98464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Normal Cen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1432837"/>
            <a:ext cx="9144000" cy="2781357"/>
          </a:xfrm>
        </p:spPr>
        <p:txBody>
          <a:bodyPr/>
          <a:lstStyle/>
          <a:p>
            <a:endParaRPr lang="id-ID"/>
          </a:p>
        </p:txBody>
      </p:sp>
      <p:sp>
        <p:nvSpPr>
          <p:cNvPr id="25" name="TextBox 2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Oval 25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71669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portfolio 4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2277768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89" y="0"/>
            <a:ext cx="2243915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3" y="0"/>
            <a:ext cx="2325446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90768" y="0"/>
            <a:ext cx="2253232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13951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ottom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 flipH="1">
            <a:off x="3945835" y="0"/>
            <a:ext cx="5198165" cy="51435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54870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1659731"/>
            <a:ext cx="2277768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89" y="1659731"/>
            <a:ext cx="2243915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3" y="1659731"/>
            <a:ext cx="2325446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72908" y="1659731"/>
            <a:ext cx="2271092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0938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v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080525" y="2002024"/>
            <a:ext cx="7146235" cy="1967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04194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11865" y="1244847"/>
            <a:ext cx="2249202" cy="3345878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925572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841182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756793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925572" y="2943285"/>
            <a:ext cx="5582326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35895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-13716" y="0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59808" y="0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273046" y="2578608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846570" y="2578608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356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31055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74666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66227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7788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46394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080525" y="2002024"/>
            <a:ext cx="7146235" cy="1967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05931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3175551"/>
            <a:ext cx="9144000" cy="196794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Oval 17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54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Normal Center -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2946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2946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346504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346504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050064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050063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588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image small 2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2474843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788426" y="1"/>
            <a:ext cx="2355574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04689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33253" y="228601"/>
            <a:ext cx="1311965" cy="4740965"/>
          </a:xfrm>
        </p:spPr>
        <p:txBody>
          <a:bodyPr/>
          <a:lstStyle/>
          <a:p>
            <a:endParaRPr lang="id-ID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92079" y="226749"/>
            <a:ext cx="1311965" cy="4740965"/>
          </a:xfrm>
        </p:spPr>
        <p:txBody>
          <a:bodyPr/>
          <a:lstStyle/>
          <a:p>
            <a:endParaRPr lang="id-ID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750904" y="226748"/>
            <a:ext cx="1311965" cy="474096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56710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 center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574235" y="1"/>
            <a:ext cx="1600200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1544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diagonal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" y="-1"/>
            <a:ext cx="3558209" cy="5143501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189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620077"/>
            <a:ext cx="9144000" cy="1967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4378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080525" y="2002024"/>
            <a:ext cx="7146235" cy="1967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7850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8378689" y="481080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460197" y="438267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116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rmal Center - 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436653" y="1725590"/>
            <a:ext cx="1620000" cy="1620000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538779" y="1725590"/>
            <a:ext cx="1620000" cy="1620000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5640905" y="1725590"/>
            <a:ext cx="1620000" cy="1620000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TextBox 19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913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ormal Center - 3 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55983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294027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32071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45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ttom image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3175551"/>
            <a:ext cx="9144000" cy="1967949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2378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Center -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0" y="1888434"/>
            <a:ext cx="9144000" cy="2166731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190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Center - 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 userDrawn="1"/>
        </p:nvSpPr>
        <p:spPr>
          <a:xfrm>
            <a:off x="8473111" y="367320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rgbClr val="FFFFFF">
                    <a:lumMod val="65000"/>
                  </a:srgbClr>
                </a:solidFill>
              </a:rPr>
              <a:pPr algn="ctr"/>
              <a:t>‹#›</a:t>
            </a:fld>
            <a:endParaRPr lang="id-ID" sz="110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3" name="Oval 2"/>
          <p:cNvSpPr/>
          <p:nvPr userDrawn="1"/>
        </p:nvSpPr>
        <p:spPr>
          <a:xfrm>
            <a:off x="8554619" y="324506"/>
            <a:ext cx="324000" cy="3240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9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622388" y="1540565"/>
            <a:ext cx="1620000" cy="1620000"/>
          </a:xfrm>
          <a:prstGeom prst="ellipse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2724514" y="1540565"/>
            <a:ext cx="1620000" cy="1620000"/>
          </a:xfrm>
          <a:prstGeom prst="ellipse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4826640" y="1540565"/>
            <a:ext cx="1620000" cy="1620000"/>
          </a:xfrm>
          <a:prstGeom prst="ellipse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928766" y="1540565"/>
            <a:ext cx="1620000" cy="1620000"/>
          </a:xfrm>
          <a:prstGeom prst="ellipse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83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ormal Center -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2946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2946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346504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346504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050064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050063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2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31055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74666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66227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7788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933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11865" y="1244847"/>
            <a:ext cx="2249202" cy="3345878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925572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841182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756793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925572" y="2943285"/>
            <a:ext cx="5582326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994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 userDrawn="1"/>
        </p:nvSpPr>
        <p:spPr>
          <a:xfrm>
            <a:off x="8465167" y="367320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rgbClr val="FFFFFF">
                    <a:lumMod val="65000"/>
                  </a:srgbClr>
                </a:solidFill>
              </a:rPr>
              <a:pPr algn="ctr"/>
              <a:t>‹#›</a:t>
            </a:fld>
            <a:endParaRPr lang="id-ID" sz="110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3" name="Oval 2"/>
          <p:cNvSpPr/>
          <p:nvPr userDrawn="1"/>
        </p:nvSpPr>
        <p:spPr>
          <a:xfrm>
            <a:off x="8546675" y="324506"/>
            <a:ext cx="324000" cy="3240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428921" y="3001272"/>
            <a:ext cx="1419902" cy="1506751"/>
          </a:xfrm>
          <a:custGeom>
            <a:avLst/>
            <a:gdLst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141636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0" fmla="*/ 166423 w 1582789"/>
              <a:gd name="connsiteY0" fmla="*/ 1501342 h 1501342"/>
              <a:gd name="connsiteX1" fmla="*/ 166423 w 1582789"/>
              <a:gd name="connsiteY1" fmla="*/ 0 h 1501342"/>
              <a:gd name="connsiteX2" fmla="*/ 1497813 w 1582789"/>
              <a:gd name="connsiteY2" fmla="*/ 0 h 1501342"/>
              <a:gd name="connsiteX3" fmla="*/ 1582789 w 1582789"/>
              <a:gd name="connsiteY3" fmla="*/ 84976 h 1501342"/>
              <a:gd name="connsiteX4" fmla="*/ 1582789 w 1582789"/>
              <a:gd name="connsiteY4" fmla="*/ 1416366 h 1501342"/>
              <a:gd name="connsiteX5" fmla="*/ 1497813 w 1582789"/>
              <a:gd name="connsiteY5" fmla="*/ 1501342 h 1501342"/>
              <a:gd name="connsiteX6" fmla="*/ 166423 w 1582789"/>
              <a:gd name="connsiteY6" fmla="*/ 1501342 h 1501342"/>
              <a:gd name="connsiteX0" fmla="*/ 0 w 1416366"/>
              <a:gd name="connsiteY0" fmla="*/ 1501342 h 1501342"/>
              <a:gd name="connsiteX1" fmla="*/ 0 w 1416366"/>
              <a:gd name="connsiteY1" fmla="*/ 0 h 1501342"/>
              <a:gd name="connsiteX2" fmla="*/ 1331390 w 1416366"/>
              <a:gd name="connsiteY2" fmla="*/ 0 h 1501342"/>
              <a:gd name="connsiteX3" fmla="*/ 1416366 w 1416366"/>
              <a:gd name="connsiteY3" fmla="*/ 84976 h 1501342"/>
              <a:gd name="connsiteX4" fmla="*/ 1416366 w 1416366"/>
              <a:gd name="connsiteY4" fmla="*/ 1416366 h 1501342"/>
              <a:gd name="connsiteX5" fmla="*/ 1331390 w 1416366"/>
              <a:gd name="connsiteY5" fmla="*/ 1501342 h 1501342"/>
              <a:gd name="connsiteX6" fmla="*/ 0 w 1416366"/>
              <a:gd name="connsiteY6" fmla="*/ 1501342 h 150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6366" h="1501342">
                <a:moveTo>
                  <a:pt x="0" y="1501342"/>
                </a:moveTo>
                <a:lnTo>
                  <a:pt x="0" y="0"/>
                </a:lnTo>
                <a:lnTo>
                  <a:pt x="1331390" y="0"/>
                </a:lnTo>
                <a:cubicBezTo>
                  <a:pt x="1378321" y="0"/>
                  <a:pt x="1416366" y="38045"/>
                  <a:pt x="1416366" y="84976"/>
                </a:cubicBezTo>
                <a:lnTo>
                  <a:pt x="1416366" y="1416366"/>
                </a:lnTo>
                <a:cubicBezTo>
                  <a:pt x="1416366" y="1463297"/>
                  <a:pt x="1378321" y="1501342"/>
                  <a:pt x="1331390" y="1501342"/>
                </a:cubicBezTo>
                <a:lnTo>
                  <a:pt x="0" y="1501342"/>
                </a:lnTo>
                <a:close/>
              </a:path>
            </a:pathLst>
          </a:cu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428920" y="1405143"/>
            <a:ext cx="1419902" cy="1506751"/>
          </a:xfrm>
          <a:custGeom>
            <a:avLst/>
            <a:gdLst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141636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0" fmla="*/ 166423 w 1582789"/>
              <a:gd name="connsiteY0" fmla="*/ 1501342 h 1501342"/>
              <a:gd name="connsiteX1" fmla="*/ 166423 w 1582789"/>
              <a:gd name="connsiteY1" fmla="*/ 0 h 1501342"/>
              <a:gd name="connsiteX2" fmla="*/ 1497813 w 1582789"/>
              <a:gd name="connsiteY2" fmla="*/ 0 h 1501342"/>
              <a:gd name="connsiteX3" fmla="*/ 1582789 w 1582789"/>
              <a:gd name="connsiteY3" fmla="*/ 84976 h 1501342"/>
              <a:gd name="connsiteX4" fmla="*/ 1582789 w 1582789"/>
              <a:gd name="connsiteY4" fmla="*/ 1416366 h 1501342"/>
              <a:gd name="connsiteX5" fmla="*/ 1497813 w 1582789"/>
              <a:gd name="connsiteY5" fmla="*/ 1501342 h 1501342"/>
              <a:gd name="connsiteX6" fmla="*/ 166423 w 1582789"/>
              <a:gd name="connsiteY6" fmla="*/ 1501342 h 1501342"/>
              <a:gd name="connsiteX0" fmla="*/ 0 w 1416366"/>
              <a:gd name="connsiteY0" fmla="*/ 1501342 h 1501342"/>
              <a:gd name="connsiteX1" fmla="*/ 0 w 1416366"/>
              <a:gd name="connsiteY1" fmla="*/ 0 h 1501342"/>
              <a:gd name="connsiteX2" fmla="*/ 1331390 w 1416366"/>
              <a:gd name="connsiteY2" fmla="*/ 0 h 1501342"/>
              <a:gd name="connsiteX3" fmla="*/ 1416366 w 1416366"/>
              <a:gd name="connsiteY3" fmla="*/ 84976 h 1501342"/>
              <a:gd name="connsiteX4" fmla="*/ 1416366 w 1416366"/>
              <a:gd name="connsiteY4" fmla="*/ 1416366 h 1501342"/>
              <a:gd name="connsiteX5" fmla="*/ 1331390 w 1416366"/>
              <a:gd name="connsiteY5" fmla="*/ 1501342 h 1501342"/>
              <a:gd name="connsiteX6" fmla="*/ 0 w 1416366"/>
              <a:gd name="connsiteY6" fmla="*/ 1501342 h 150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6366" h="1501342">
                <a:moveTo>
                  <a:pt x="0" y="1501342"/>
                </a:moveTo>
                <a:lnTo>
                  <a:pt x="0" y="0"/>
                </a:lnTo>
                <a:lnTo>
                  <a:pt x="1331390" y="0"/>
                </a:lnTo>
                <a:cubicBezTo>
                  <a:pt x="1378321" y="0"/>
                  <a:pt x="1416366" y="38045"/>
                  <a:pt x="1416366" y="84976"/>
                </a:cubicBezTo>
                <a:lnTo>
                  <a:pt x="1416366" y="1416366"/>
                </a:lnTo>
                <a:cubicBezTo>
                  <a:pt x="1416366" y="1463297"/>
                  <a:pt x="1378321" y="1501342"/>
                  <a:pt x="1331390" y="1501342"/>
                </a:cubicBezTo>
                <a:lnTo>
                  <a:pt x="0" y="1501342"/>
                </a:lnTo>
                <a:close/>
              </a:path>
            </a:pathLst>
          </a:cu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5" hasCustomPrompt="1"/>
          </p:nvPr>
        </p:nvSpPr>
        <p:spPr>
          <a:xfrm flipH="1">
            <a:off x="988945" y="3001273"/>
            <a:ext cx="1419902" cy="1506751"/>
          </a:xfrm>
          <a:custGeom>
            <a:avLst/>
            <a:gdLst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141636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0" fmla="*/ 166423 w 1582789"/>
              <a:gd name="connsiteY0" fmla="*/ 1501342 h 1501342"/>
              <a:gd name="connsiteX1" fmla="*/ 166423 w 1582789"/>
              <a:gd name="connsiteY1" fmla="*/ 0 h 1501342"/>
              <a:gd name="connsiteX2" fmla="*/ 1497813 w 1582789"/>
              <a:gd name="connsiteY2" fmla="*/ 0 h 1501342"/>
              <a:gd name="connsiteX3" fmla="*/ 1582789 w 1582789"/>
              <a:gd name="connsiteY3" fmla="*/ 84976 h 1501342"/>
              <a:gd name="connsiteX4" fmla="*/ 1582789 w 1582789"/>
              <a:gd name="connsiteY4" fmla="*/ 1416366 h 1501342"/>
              <a:gd name="connsiteX5" fmla="*/ 1497813 w 1582789"/>
              <a:gd name="connsiteY5" fmla="*/ 1501342 h 1501342"/>
              <a:gd name="connsiteX6" fmla="*/ 166423 w 1582789"/>
              <a:gd name="connsiteY6" fmla="*/ 1501342 h 1501342"/>
              <a:gd name="connsiteX0" fmla="*/ 0 w 1416366"/>
              <a:gd name="connsiteY0" fmla="*/ 1501342 h 1501342"/>
              <a:gd name="connsiteX1" fmla="*/ 0 w 1416366"/>
              <a:gd name="connsiteY1" fmla="*/ 0 h 1501342"/>
              <a:gd name="connsiteX2" fmla="*/ 1331390 w 1416366"/>
              <a:gd name="connsiteY2" fmla="*/ 0 h 1501342"/>
              <a:gd name="connsiteX3" fmla="*/ 1416366 w 1416366"/>
              <a:gd name="connsiteY3" fmla="*/ 84976 h 1501342"/>
              <a:gd name="connsiteX4" fmla="*/ 1416366 w 1416366"/>
              <a:gd name="connsiteY4" fmla="*/ 1416366 h 1501342"/>
              <a:gd name="connsiteX5" fmla="*/ 1331390 w 1416366"/>
              <a:gd name="connsiteY5" fmla="*/ 1501342 h 1501342"/>
              <a:gd name="connsiteX6" fmla="*/ 0 w 1416366"/>
              <a:gd name="connsiteY6" fmla="*/ 1501342 h 150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6366" h="1501342">
                <a:moveTo>
                  <a:pt x="0" y="1501342"/>
                </a:moveTo>
                <a:lnTo>
                  <a:pt x="0" y="0"/>
                </a:lnTo>
                <a:lnTo>
                  <a:pt x="1331390" y="0"/>
                </a:lnTo>
                <a:cubicBezTo>
                  <a:pt x="1378321" y="0"/>
                  <a:pt x="1416366" y="38045"/>
                  <a:pt x="1416366" y="84976"/>
                </a:cubicBezTo>
                <a:lnTo>
                  <a:pt x="1416366" y="1416366"/>
                </a:lnTo>
                <a:cubicBezTo>
                  <a:pt x="1416366" y="1463297"/>
                  <a:pt x="1378321" y="1501342"/>
                  <a:pt x="1331390" y="1501342"/>
                </a:cubicBezTo>
                <a:lnTo>
                  <a:pt x="0" y="1501342"/>
                </a:lnTo>
                <a:close/>
              </a:path>
            </a:pathLst>
          </a:cu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6" hasCustomPrompt="1"/>
          </p:nvPr>
        </p:nvSpPr>
        <p:spPr>
          <a:xfrm flipH="1">
            <a:off x="988945" y="1386536"/>
            <a:ext cx="1419902" cy="1506751"/>
          </a:xfrm>
          <a:custGeom>
            <a:avLst/>
            <a:gdLst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141636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0" fmla="*/ 166423 w 1582789"/>
              <a:gd name="connsiteY0" fmla="*/ 1501342 h 1501342"/>
              <a:gd name="connsiteX1" fmla="*/ 166423 w 1582789"/>
              <a:gd name="connsiteY1" fmla="*/ 0 h 1501342"/>
              <a:gd name="connsiteX2" fmla="*/ 1497813 w 1582789"/>
              <a:gd name="connsiteY2" fmla="*/ 0 h 1501342"/>
              <a:gd name="connsiteX3" fmla="*/ 1582789 w 1582789"/>
              <a:gd name="connsiteY3" fmla="*/ 84976 h 1501342"/>
              <a:gd name="connsiteX4" fmla="*/ 1582789 w 1582789"/>
              <a:gd name="connsiteY4" fmla="*/ 1416366 h 1501342"/>
              <a:gd name="connsiteX5" fmla="*/ 1497813 w 1582789"/>
              <a:gd name="connsiteY5" fmla="*/ 1501342 h 1501342"/>
              <a:gd name="connsiteX6" fmla="*/ 166423 w 1582789"/>
              <a:gd name="connsiteY6" fmla="*/ 1501342 h 1501342"/>
              <a:gd name="connsiteX0" fmla="*/ 0 w 1416366"/>
              <a:gd name="connsiteY0" fmla="*/ 1501342 h 1501342"/>
              <a:gd name="connsiteX1" fmla="*/ 0 w 1416366"/>
              <a:gd name="connsiteY1" fmla="*/ 0 h 1501342"/>
              <a:gd name="connsiteX2" fmla="*/ 1331390 w 1416366"/>
              <a:gd name="connsiteY2" fmla="*/ 0 h 1501342"/>
              <a:gd name="connsiteX3" fmla="*/ 1416366 w 1416366"/>
              <a:gd name="connsiteY3" fmla="*/ 84976 h 1501342"/>
              <a:gd name="connsiteX4" fmla="*/ 1416366 w 1416366"/>
              <a:gd name="connsiteY4" fmla="*/ 1416366 h 1501342"/>
              <a:gd name="connsiteX5" fmla="*/ 1331390 w 1416366"/>
              <a:gd name="connsiteY5" fmla="*/ 1501342 h 1501342"/>
              <a:gd name="connsiteX6" fmla="*/ 0 w 1416366"/>
              <a:gd name="connsiteY6" fmla="*/ 1501342 h 150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6366" h="1501342">
                <a:moveTo>
                  <a:pt x="0" y="1501342"/>
                </a:moveTo>
                <a:lnTo>
                  <a:pt x="0" y="0"/>
                </a:lnTo>
                <a:lnTo>
                  <a:pt x="1331390" y="0"/>
                </a:lnTo>
                <a:cubicBezTo>
                  <a:pt x="1378321" y="0"/>
                  <a:pt x="1416366" y="38045"/>
                  <a:pt x="1416366" y="84976"/>
                </a:cubicBezTo>
                <a:lnTo>
                  <a:pt x="1416366" y="1416366"/>
                </a:lnTo>
                <a:cubicBezTo>
                  <a:pt x="1416366" y="1463297"/>
                  <a:pt x="1378321" y="1501342"/>
                  <a:pt x="1331390" y="1501342"/>
                </a:cubicBezTo>
                <a:lnTo>
                  <a:pt x="0" y="1501342"/>
                </a:lnTo>
                <a:close/>
              </a:path>
            </a:pathLst>
          </a:cu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990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164916" y="1362274"/>
            <a:ext cx="1419902" cy="1506751"/>
          </a:xfrm>
          <a:custGeom>
            <a:avLst/>
            <a:gdLst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141636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0" fmla="*/ 166423 w 1582789"/>
              <a:gd name="connsiteY0" fmla="*/ 1501342 h 1501342"/>
              <a:gd name="connsiteX1" fmla="*/ 166423 w 1582789"/>
              <a:gd name="connsiteY1" fmla="*/ 0 h 1501342"/>
              <a:gd name="connsiteX2" fmla="*/ 1497813 w 1582789"/>
              <a:gd name="connsiteY2" fmla="*/ 0 h 1501342"/>
              <a:gd name="connsiteX3" fmla="*/ 1582789 w 1582789"/>
              <a:gd name="connsiteY3" fmla="*/ 84976 h 1501342"/>
              <a:gd name="connsiteX4" fmla="*/ 1582789 w 1582789"/>
              <a:gd name="connsiteY4" fmla="*/ 1416366 h 1501342"/>
              <a:gd name="connsiteX5" fmla="*/ 1497813 w 1582789"/>
              <a:gd name="connsiteY5" fmla="*/ 1501342 h 1501342"/>
              <a:gd name="connsiteX6" fmla="*/ 166423 w 1582789"/>
              <a:gd name="connsiteY6" fmla="*/ 1501342 h 1501342"/>
              <a:gd name="connsiteX0" fmla="*/ 0 w 1416366"/>
              <a:gd name="connsiteY0" fmla="*/ 1501342 h 1501342"/>
              <a:gd name="connsiteX1" fmla="*/ 0 w 1416366"/>
              <a:gd name="connsiteY1" fmla="*/ 0 h 1501342"/>
              <a:gd name="connsiteX2" fmla="*/ 1331390 w 1416366"/>
              <a:gd name="connsiteY2" fmla="*/ 0 h 1501342"/>
              <a:gd name="connsiteX3" fmla="*/ 1416366 w 1416366"/>
              <a:gd name="connsiteY3" fmla="*/ 84976 h 1501342"/>
              <a:gd name="connsiteX4" fmla="*/ 1416366 w 1416366"/>
              <a:gd name="connsiteY4" fmla="*/ 1416366 h 1501342"/>
              <a:gd name="connsiteX5" fmla="*/ 1331390 w 1416366"/>
              <a:gd name="connsiteY5" fmla="*/ 1501342 h 1501342"/>
              <a:gd name="connsiteX6" fmla="*/ 0 w 1416366"/>
              <a:gd name="connsiteY6" fmla="*/ 1501342 h 150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6366" h="1501342">
                <a:moveTo>
                  <a:pt x="0" y="1501342"/>
                </a:moveTo>
                <a:lnTo>
                  <a:pt x="0" y="0"/>
                </a:lnTo>
                <a:lnTo>
                  <a:pt x="1331390" y="0"/>
                </a:lnTo>
                <a:cubicBezTo>
                  <a:pt x="1378321" y="0"/>
                  <a:pt x="1416366" y="38045"/>
                  <a:pt x="1416366" y="84976"/>
                </a:cubicBezTo>
                <a:lnTo>
                  <a:pt x="1416366" y="1416366"/>
                </a:lnTo>
                <a:cubicBezTo>
                  <a:pt x="1416366" y="1463297"/>
                  <a:pt x="1378321" y="1501342"/>
                  <a:pt x="1331390" y="1501342"/>
                </a:cubicBezTo>
                <a:lnTo>
                  <a:pt x="0" y="1501342"/>
                </a:lnTo>
                <a:close/>
              </a:path>
            </a:pathLst>
          </a:cu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7080052" y="1362274"/>
            <a:ext cx="1419902" cy="1506751"/>
          </a:xfrm>
          <a:custGeom>
            <a:avLst/>
            <a:gdLst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141636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0" fmla="*/ 166423 w 1582789"/>
              <a:gd name="connsiteY0" fmla="*/ 1501342 h 1501342"/>
              <a:gd name="connsiteX1" fmla="*/ 166423 w 1582789"/>
              <a:gd name="connsiteY1" fmla="*/ 0 h 1501342"/>
              <a:gd name="connsiteX2" fmla="*/ 1497813 w 1582789"/>
              <a:gd name="connsiteY2" fmla="*/ 0 h 1501342"/>
              <a:gd name="connsiteX3" fmla="*/ 1582789 w 1582789"/>
              <a:gd name="connsiteY3" fmla="*/ 84976 h 1501342"/>
              <a:gd name="connsiteX4" fmla="*/ 1582789 w 1582789"/>
              <a:gd name="connsiteY4" fmla="*/ 1416366 h 1501342"/>
              <a:gd name="connsiteX5" fmla="*/ 1497813 w 1582789"/>
              <a:gd name="connsiteY5" fmla="*/ 1501342 h 1501342"/>
              <a:gd name="connsiteX6" fmla="*/ 166423 w 1582789"/>
              <a:gd name="connsiteY6" fmla="*/ 1501342 h 1501342"/>
              <a:gd name="connsiteX0" fmla="*/ 0 w 1416366"/>
              <a:gd name="connsiteY0" fmla="*/ 1501342 h 1501342"/>
              <a:gd name="connsiteX1" fmla="*/ 0 w 1416366"/>
              <a:gd name="connsiteY1" fmla="*/ 0 h 1501342"/>
              <a:gd name="connsiteX2" fmla="*/ 1331390 w 1416366"/>
              <a:gd name="connsiteY2" fmla="*/ 0 h 1501342"/>
              <a:gd name="connsiteX3" fmla="*/ 1416366 w 1416366"/>
              <a:gd name="connsiteY3" fmla="*/ 84976 h 1501342"/>
              <a:gd name="connsiteX4" fmla="*/ 1416366 w 1416366"/>
              <a:gd name="connsiteY4" fmla="*/ 1416366 h 1501342"/>
              <a:gd name="connsiteX5" fmla="*/ 1331390 w 1416366"/>
              <a:gd name="connsiteY5" fmla="*/ 1501342 h 1501342"/>
              <a:gd name="connsiteX6" fmla="*/ 0 w 1416366"/>
              <a:gd name="connsiteY6" fmla="*/ 1501342 h 150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6366" h="1501342">
                <a:moveTo>
                  <a:pt x="0" y="1501342"/>
                </a:moveTo>
                <a:lnTo>
                  <a:pt x="0" y="0"/>
                </a:lnTo>
                <a:lnTo>
                  <a:pt x="1331390" y="0"/>
                </a:lnTo>
                <a:cubicBezTo>
                  <a:pt x="1378321" y="0"/>
                  <a:pt x="1416366" y="38045"/>
                  <a:pt x="1416366" y="84976"/>
                </a:cubicBezTo>
                <a:lnTo>
                  <a:pt x="1416366" y="1416366"/>
                </a:lnTo>
                <a:cubicBezTo>
                  <a:pt x="1416366" y="1463297"/>
                  <a:pt x="1378321" y="1501342"/>
                  <a:pt x="1331390" y="1501342"/>
                </a:cubicBezTo>
                <a:lnTo>
                  <a:pt x="0" y="1501342"/>
                </a:lnTo>
                <a:close/>
              </a:path>
            </a:pathLst>
          </a:cu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5" hasCustomPrompt="1"/>
          </p:nvPr>
        </p:nvSpPr>
        <p:spPr>
          <a:xfrm flipH="1">
            <a:off x="855766" y="3046391"/>
            <a:ext cx="1419902" cy="1506751"/>
          </a:xfrm>
          <a:custGeom>
            <a:avLst/>
            <a:gdLst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141636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0" fmla="*/ 166423 w 1582789"/>
              <a:gd name="connsiteY0" fmla="*/ 1501342 h 1501342"/>
              <a:gd name="connsiteX1" fmla="*/ 166423 w 1582789"/>
              <a:gd name="connsiteY1" fmla="*/ 0 h 1501342"/>
              <a:gd name="connsiteX2" fmla="*/ 1497813 w 1582789"/>
              <a:gd name="connsiteY2" fmla="*/ 0 h 1501342"/>
              <a:gd name="connsiteX3" fmla="*/ 1582789 w 1582789"/>
              <a:gd name="connsiteY3" fmla="*/ 84976 h 1501342"/>
              <a:gd name="connsiteX4" fmla="*/ 1582789 w 1582789"/>
              <a:gd name="connsiteY4" fmla="*/ 1416366 h 1501342"/>
              <a:gd name="connsiteX5" fmla="*/ 1497813 w 1582789"/>
              <a:gd name="connsiteY5" fmla="*/ 1501342 h 1501342"/>
              <a:gd name="connsiteX6" fmla="*/ 166423 w 1582789"/>
              <a:gd name="connsiteY6" fmla="*/ 1501342 h 1501342"/>
              <a:gd name="connsiteX0" fmla="*/ 0 w 1416366"/>
              <a:gd name="connsiteY0" fmla="*/ 1501342 h 1501342"/>
              <a:gd name="connsiteX1" fmla="*/ 0 w 1416366"/>
              <a:gd name="connsiteY1" fmla="*/ 0 h 1501342"/>
              <a:gd name="connsiteX2" fmla="*/ 1331390 w 1416366"/>
              <a:gd name="connsiteY2" fmla="*/ 0 h 1501342"/>
              <a:gd name="connsiteX3" fmla="*/ 1416366 w 1416366"/>
              <a:gd name="connsiteY3" fmla="*/ 84976 h 1501342"/>
              <a:gd name="connsiteX4" fmla="*/ 1416366 w 1416366"/>
              <a:gd name="connsiteY4" fmla="*/ 1416366 h 1501342"/>
              <a:gd name="connsiteX5" fmla="*/ 1331390 w 1416366"/>
              <a:gd name="connsiteY5" fmla="*/ 1501342 h 1501342"/>
              <a:gd name="connsiteX6" fmla="*/ 0 w 1416366"/>
              <a:gd name="connsiteY6" fmla="*/ 1501342 h 150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6366" h="1501342">
                <a:moveTo>
                  <a:pt x="0" y="1501342"/>
                </a:moveTo>
                <a:lnTo>
                  <a:pt x="0" y="0"/>
                </a:lnTo>
                <a:lnTo>
                  <a:pt x="1331390" y="0"/>
                </a:lnTo>
                <a:cubicBezTo>
                  <a:pt x="1378321" y="0"/>
                  <a:pt x="1416366" y="38045"/>
                  <a:pt x="1416366" y="84976"/>
                </a:cubicBezTo>
                <a:lnTo>
                  <a:pt x="1416366" y="1416366"/>
                </a:lnTo>
                <a:cubicBezTo>
                  <a:pt x="1416366" y="1463297"/>
                  <a:pt x="1378321" y="1501342"/>
                  <a:pt x="1331390" y="1501342"/>
                </a:cubicBezTo>
                <a:lnTo>
                  <a:pt x="0" y="1501342"/>
                </a:lnTo>
                <a:close/>
              </a:path>
            </a:pathLst>
          </a:cu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6" hasCustomPrompt="1"/>
          </p:nvPr>
        </p:nvSpPr>
        <p:spPr>
          <a:xfrm flipH="1">
            <a:off x="4770903" y="3046391"/>
            <a:ext cx="1419902" cy="1506751"/>
          </a:xfrm>
          <a:custGeom>
            <a:avLst/>
            <a:gdLst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141636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0" fmla="*/ 166423 w 1582789"/>
              <a:gd name="connsiteY0" fmla="*/ 1501342 h 1501342"/>
              <a:gd name="connsiteX1" fmla="*/ 166423 w 1582789"/>
              <a:gd name="connsiteY1" fmla="*/ 0 h 1501342"/>
              <a:gd name="connsiteX2" fmla="*/ 1497813 w 1582789"/>
              <a:gd name="connsiteY2" fmla="*/ 0 h 1501342"/>
              <a:gd name="connsiteX3" fmla="*/ 1582789 w 1582789"/>
              <a:gd name="connsiteY3" fmla="*/ 84976 h 1501342"/>
              <a:gd name="connsiteX4" fmla="*/ 1582789 w 1582789"/>
              <a:gd name="connsiteY4" fmla="*/ 1416366 h 1501342"/>
              <a:gd name="connsiteX5" fmla="*/ 1497813 w 1582789"/>
              <a:gd name="connsiteY5" fmla="*/ 1501342 h 1501342"/>
              <a:gd name="connsiteX6" fmla="*/ 166423 w 1582789"/>
              <a:gd name="connsiteY6" fmla="*/ 1501342 h 1501342"/>
              <a:gd name="connsiteX0" fmla="*/ 0 w 1416366"/>
              <a:gd name="connsiteY0" fmla="*/ 1501342 h 1501342"/>
              <a:gd name="connsiteX1" fmla="*/ 0 w 1416366"/>
              <a:gd name="connsiteY1" fmla="*/ 0 h 1501342"/>
              <a:gd name="connsiteX2" fmla="*/ 1331390 w 1416366"/>
              <a:gd name="connsiteY2" fmla="*/ 0 h 1501342"/>
              <a:gd name="connsiteX3" fmla="*/ 1416366 w 1416366"/>
              <a:gd name="connsiteY3" fmla="*/ 84976 h 1501342"/>
              <a:gd name="connsiteX4" fmla="*/ 1416366 w 1416366"/>
              <a:gd name="connsiteY4" fmla="*/ 1416366 h 1501342"/>
              <a:gd name="connsiteX5" fmla="*/ 1331390 w 1416366"/>
              <a:gd name="connsiteY5" fmla="*/ 1501342 h 1501342"/>
              <a:gd name="connsiteX6" fmla="*/ 0 w 1416366"/>
              <a:gd name="connsiteY6" fmla="*/ 1501342 h 150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6366" h="1501342">
                <a:moveTo>
                  <a:pt x="0" y="1501342"/>
                </a:moveTo>
                <a:lnTo>
                  <a:pt x="0" y="0"/>
                </a:lnTo>
                <a:lnTo>
                  <a:pt x="1331390" y="0"/>
                </a:lnTo>
                <a:cubicBezTo>
                  <a:pt x="1378321" y="0"/>
                  <a:pt x="1416366" y="38045"/>
                  <a:pt x="1416366" y="84976"/>
                </a:cubicBezTo>
                <a:lnTo>
                  <a:pt x="1416366" y="1416366"/>
                </a:lnTo>
                <a:cubicBezTo>
                  <a:pt x="1416366" y="1463297"/>
                  <a:pt x="1378321" y="1501342"/>
                  <a:pt x="1331390" y="1501342"/>
                </a:cubicBezTo>
                <a:lnTo>
                  <a:pt x="0" y="1501342"/>
                </a:lnTo>
                <a:close/>
              </a:path>
            </a:pathLst>
          </a:cu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206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1659731"/>
            <a:ext cx="2277768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89" y="1659731"/>
            <a:ext cx="2243915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3" y="1659731"/>
            <a:ext cx="2325446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72908" y="1659731"/>
            <a:ext cx="2271092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745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ortfolio 4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2277768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89" y="0"/>
            <a:ext cx="2243915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3" y="0"/>
            <a:ext cx="2325446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90768" y="0"/>
            <a:ext cx="2253232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86372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33253" y="228601"/>
            <a:ext cx="1311965" cy="4740965"/>
          </a:xfrm>
        </p:spPr>
        <p:txBody>
          <a:bodyPr/>
          <a:lstStyle/>
          <a:p>
            <a:endParaRPr lang="id-ID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92079" y="226749"/>
            <a:ext cx="1311965" cy="4740965"/>
          </a:xfrm>
        </p:spPr>
        <p:txBody>
          <a:bodyPr/>
          <a:lstStyle/>
          <a:p>
            <a:endParaRPr lang="id-ID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750904" y="226748"/>
            <a:ext cx="1311965" cy="474096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9181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ttom image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5198165" cy="51435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7846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ortfoli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3"/>
          <p:cNvSpPr>
            <a:spLocks noGrp="1"/>
          </p:cNvSpPr>
          <p:nvPr>
            <p:ph type="pic" sz="quarter" idx="32" hasCustomPrompt="1"/>
          </p:nvPr>
        </p:nvSpPr>
        <p:spPr>
          <a:xfrm flipH="1">
            <a:off x="-1175513" y="-407505"/>
            <a:ext cx="3512945" cy="2862470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33" hasCustomPrompt="1"/>
          </p:nvPr>
        </p:nvSpPr>
        <p:spPr>
          <a:xfrm flipH="1">
            <a:off x="-438336" y="601134"/>
            <a:ext cx="3512945" cy="2862470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906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-13716" y="0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59808" y="0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273046" y="2578608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846570" y="2578608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08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rmal Cen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1432837"/>
            <a:ext cx="9144000" cy="2781357"/>
          </a:xfrm>
        </p:spPr>
        <p:txBody>
          <a:bodyPr/>
          <a:lstStyle/>
          <a:p>
            <a:endParaRPr lang="id-ID"/>
          </a:p>
        </p:txBody>
      </p:sp>
      <p:sp>
        <p:nvSpPr>
          <p:cNvPr id="25" name="TextBox 2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6" name="Oval 25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198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015886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924199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832512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740825" y="1797820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419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3175551"/>
            <a:ext cx="9144000" cy="196794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8" name="Oval 17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31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ttom image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3175551"/>
            <a:ext cx="9144000" cy="1967949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328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ttom image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5198165" cy="51435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70288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ottom image combi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5198165" cy="51435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33" hasCustomPrompt="1"/>
          </p:nvPr>
        </p:nvSpPr>
        <p:spPr>
          <a:xfrm flipH="1">
            <a:off x="913387" y="1140516"/>
            <a:ext cx="3512945" cy="2862470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411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ottom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 flipH="1">
            <a:off x="3945835" y="0"/>
            <a:ext cx="5198165" cy="51435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81567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onal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" y="-1"/>
            <a:ext cx="3558209" cy="5143501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149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ottom image combi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5198165" cy="51435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33" hasCustomPrompt="1"/>
          </p:nvPr>
        </p:nvSpPr>
        <p:spPr>
          <a:xfrm flipH="1">
            <a:off x="913387" y="1140516"/>
            <a:ext cx="3512945" cy="2862470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002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gonal placeholde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 flipH="1">
            <a:off x="5585791" y="0"/>
            <a:ext cx="3558209" cy="5143500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1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halh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260405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21762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71776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3379304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178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center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574235" y="1"/>
            <a:ext cx="1600200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273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center 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675243" y="1"/>
            <a:ext cx="1600200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59007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mall si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156792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054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mall 2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2474843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788426" y="1"/>
            <a:ext cx="2355574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0320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mall sid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87208" y="1"/>
            <a:ext cx="2156792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35922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23807" y="636104"/>
            <a:ext cx="2385392" cy="3841474"/>
          </a:xfrm>
          <a:prstGeom prst="foldedCorner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5" name="TextBox 1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364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ottom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 flipH="1">
            <a:off x="3945835" y="0"/>
            <a:ext cx="5198165" cy="51435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15995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764696" y="1"/>
            <a:ext cx="3379304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96205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2846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620077"/>
            <a:ext cx="9144000" cy="1967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9022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 small si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156792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090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3379304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591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8378689" y="481080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460197" y="438267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430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gonal placeholde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 flipH="1">
            <a:off x="5585791" y="0"/>
            <a:ext cx="3558209" cy="5143500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883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ottom image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3175551"/>
            <a:ext cx="9144000" cy="1967949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06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portfoli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3"/>
          <p:cNvSpPr>
            <a:spLocks noGrp="1"/>
          </p:cNvSpPr>
          <p:nvPr>
            <p:ph type="pic" sz="quarter" idx="32" hasCustomPrompt="1"/>
          </p:nvPr>
        </p:nvSpPr>
        <p:spPr>
          <a:xfrm flipH="1">
            <a:off x="-1175513" y="-407505"/>
            <a:ext cx="3512945" cy="2862470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33" hasCustomPrompt="1"/>
          </p:nvPr>
        </p:nvSpPr>
        <p:spPr>
          <a:xfrm flipH="1">
            <a:off x="-438336" y="601134"/>
            <a:ext cx="3512945" cy="2862470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953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ottom image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5198165" cy="51435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84368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onal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" y="-1"/>
            <a:ext cx="3558209" cy="5143501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833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4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015886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924199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832512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740825" y="1797820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556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Normal Center - 3 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55983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294027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32071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412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ormal Cen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1432837"/>
            <a:ext cx="9144000" cy="2781357"/>
          </a:xfrm>
        </p:spPr>
        <p:txBody>
          <a:bodyPr/>
          <a:lstStyle/>
          <a:p>
            <a:endParaRPr lang="id-ID"/>
          </a:p>
        </p:txBody>
      </p:sp>
      <p:sp>
        <p:nvSpPr>
          <p:cNvPr id="25" name="TextBox 2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6" name="Oval 25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407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ortfolio 4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2277768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89" y="0"/>
            <a:ext cx="2243915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3" y="0"/>
            <a:ext cx="2325446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90768" y="0"/>
            <a:ext cx="2253232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5302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ottom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 flipH="1">
            <a:off x="3945835" y="0"/>
            <a:ext cx="5198165" cy="51435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92059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1659731"/>
            <a:ext cx="2277768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89" y="1659731"/>
            <a:ext cx="2243915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3" y="1659731"/>
            <a:ext cx="2325446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72908" y="1659731"/>
            <a:ext cx="2271092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424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v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080525" y="2002024"/>
            <a:ext cx="7146235" cy="1967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10532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11865" y="1244847"/>
            <a:ext cx="2249202" cy="3345878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925572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841182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756793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925572" y="2943285"/>
            <a:ext cx="5582326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962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-13716" y="0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59808" y="0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273046" y="2578608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846570" y="2578608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370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31055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74666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66227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7788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211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gonal placeholde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 flipH="1">
            <a:off x="5585791" y="0"/>
            <a:ext cx="3558209" cy="5143500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591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Normal Center -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2946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2946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346504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346504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050064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050063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601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small 2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2474843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788426" y="1"/>
            <a:ext cx="2355574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18046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33253" y="228601"/>
            <a:ext cx="1311965" cy="4740965"/>
          </a:xfrm>
        </p:spPr>
        <p:txBody>
          <a:bodyPr/>
          <a:lstStyle/>
          <a:p>
            <a:endParaRPr lang="id-ID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92079" y="226749"/>
            <a:ext cx="1311965" cy="4740965"/>
          </a:xfrm>
        </p:spPr>
        <p:txBody>
          <a:bodyPr/>
          <a:lstStyle/>
          <a:p>
            <a:endParaRPr lang="id-ID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750904" y="226748"/>
            <a:ext cx="1311965" cy="474096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59396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 center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574235" y="1"/>
            <a:ext cx="1600200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023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gonal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" y="-1"/>
            <a:ext cx="3558209" cy="5143501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45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8126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620077"/>
            <a:ext cx="9144000" cy="1967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10371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small si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156792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230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3379304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723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8378689" y="481080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460197" y="438267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89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halh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260405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63848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gonal placeholde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 flipH="1">
            <a:off x="5585791" y="0"/>
            <a:ext cx="3558209" cy="5143500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5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ottom image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3175551"/>
            <a:ext cx="9144000" cy="1967949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71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portfoli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3"/>
          <p:cNvSpPr>
            <a:spLocks noGrp="1"/>
          </p:cNvSpPr>
          <p:nvPr>
            <p:ph type="pic" sz="quarter" idx="32" hasCustomPrompt="1"/>
          </p:nvPr>
        </p:nvSpPr>
        <p:spPr>
          <a:xfrm flipH="1">
            <a:off x="-1175513" y="-407505"/>
            <a:ext cx="3512945" cy="2862470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33" hasCustomPrompt="1"/>
          </p:nvPr>
        </p:nvSpPr>
        <p:spPr>
          <a:xfrm flipH="1">
            <a:off x="-438336" y="601134"/>
            <a:ext cx="3512945" cy="2862470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113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ottom image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5198165" cy="51435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83027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4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015886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924199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832512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740825" y="1797820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846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 - 3 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55983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294027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32071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480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Normal Cen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1432837"/>
            <a:ext cx="9144000" cy="2781357"/>
          </a:xfrm>
        </p:spPr>
        <p:txBody>
          <a:bodyPr/>
          <a:lstStyle/>
          <a:p>
            <a:endParaRPr lang="id-ID"/>
          </a:p>
        </p:txBody>
      </p:sp>
      <p:sp>
        <p:nvSpPr>
          <p:cNvPr id="25" name="TextBox 2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6" name="Oval 25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11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portfolio 4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2277768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89" y="0"/>
            <a:ext cx="2243915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3" y="0"/>
            <a:ext cx="2325446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90768" y="0"/>
            <a:ext cx="2253232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1783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ottom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 flipH="1">
            <a:off x="3945835" y="0"/>
            <a:ext cx="5198165" cy="51435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38221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1659731"/>
            <a:ext cx="2277768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89" y="1659731"/>
            <a:ext cx="2243915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3" y="1659731"/>
            <a:ext cx="2325446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72908" y="1659731"/>
            <a:ext cx="2271092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220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76053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v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080525" y="2002024"/>
            <a:ext cx="7146235" cy="1967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57672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11865" y="1244847"/>
            <a:ext cx="2249202" cy="3345878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925572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841182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756793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925572" y="2943285"/>
            <a:ext cx="5582326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075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-13716" y="0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59808" y="0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273046" y="2578608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846570" y="2578608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08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31055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74666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66227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7788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24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Normal Center -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2946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2946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346504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346504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050064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050063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864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small 2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2474843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788426" y="1"/>
            <a:ext cx="2355574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79531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33253" y="228601"/>
            <a:ext cx="1311965" cy="4740965"/>
          </a:xfrm>
        </p:spPr>
        <p:txBody>
          <a:bodyPr/>
          <a:lstStyle/>
          <a:p>
            <a:endParaRPr lang="id-ID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92079" y="226749"/>
            <a:ext cx="1311965" cy="4740965"/>
          </a:xfrm>
        </p:spPr>
        <p:txBody>
          <a:bodyPr/>
          <a:lstStyle/>
          <a:p>
            <a:endParaRPr lang="id-ID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750904" y="226748"/>
            <a:ext cx="1311965" cy="474096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8521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 center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574235" y="1"/>
            <a:ext cx="1600200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271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gonal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" y="-1"/>
            <a:ext cx="3558209" cy="5143501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070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1455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3379304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43779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620077"/>
            <a:ext cx="9144000" cy="1967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32881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small si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156792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75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3379304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790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8378689" y="481080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460197" y="438267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049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gonal placeholde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 flipH="1">
            <a:off x="5585791" y="0"/>
            <a:ext cx="3558209" cy="5143500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46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ottom image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3175551"/>
            <a:ext cx="9144000" cy="1967949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2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portfoli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3"/>
          <p:cNvSpPr>
            <a:spLocks noGrp="1"/>
          </p:cNvSpPr>
          <p:nvPr>
            <p:ph type="pic" sz="quarter" idx="32" hasCustomPrompt="1"/>
          </p:nvPr>
        </p:nvSpPr>
        <p:spPr>
          <a:xfrm flipH="1">
            <a:off x="-1175513" y="-407505"/>
            <a:ext cx="3512945" cy="2862470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33" hasCustomPrompt="1"/>
          </p:nvPr>
        </p:nvSpPr>
        <p:spPr>
          <a:xfrm flipH="1">
            <a:off x="-438336" y="601134"/>
            <a:ext cx="3512945" cy="2862470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945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ottom image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5198165" cy="51435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68248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4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015886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924199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832512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740825" y="1797820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992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Normal Center - 3 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55983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294027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32071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982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8378689" y="481080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460197" y="438267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6886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center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574235" y="1"/>
            <a:ext cx="1600200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38808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1432837"/>
            <a:ext cx="9144000" cy="2781357"/>
          </a:xfrm>
        </p:spPr>
        <p:txBody>
          <a:bodyPr/>
          <a:lstStyle/>
          <a:p>
            <a:endParaRPr lang="id-ID"/>
          </a:p>
        </p:txBody>
      </p:sp>
      <p:sp>
        <p:nvSpPr>
          <p:cNvPr id="25" name="TextBox 2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6" name="Oval 25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298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portfolio 4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2277768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89" y="0"/>
            <a:ext cx="2243915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3" y="0"/>
            <a:ext cx="2325446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90768" y="0"/>
            <a:ext cx="2253232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95003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ottom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 flipH="1">
            <a:off x="3945835" y="0"/>
            <a:ext cx="5198165" cy="51435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11114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1659731"/>
            <a:ext cx="2277768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89" y="1659731"/>
            <a:ext cx="2243915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3" y="1659731"/>
            <a:ext cx="2325446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72908" y="1659731"/>
            <a:ext cx="2271092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847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v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080525" y="2002024"/>
            <a:ext cx="7146235" cy="1967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13036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11865" y="1244847"/>
            <a:ext cx="2249202" cy="3345878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925572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841182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756793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925572" y="2943285"/>
            <a:ext cx="5582326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616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-13716" y="0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59808" y="0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273046" y="2578608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846570" y="2578608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013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31055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74666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66227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7788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212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Normal Center -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2946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2946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346504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346504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050064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050063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83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 small 2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2474843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788426" y="1"/>
            <a:ext cx="2355574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85921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center 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675243" y="1"/>
            <a:ext cx="1600200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40642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33253" y="228601"/>
            <a:ext cx="1311965" cy="4740965"/>
          </a:xfrm>
        </p:spPr>
        <p:txBody>
          <a:bodyPr/>
          <a:lstStyle/>
          <a:p>
            <a:endParaRPr lang="id-ID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92079" y="226749"/>
            <a:ext cx="1311965" cy="4740965"/>
          </a:xfrm>
        </p:spPr>
        <p:txBody>
          <a:bodyPr/>
          <a:lstStyle/>
          <a:p>
            <a:endParaRPr lang="id-ID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750904" y="226748"/>
            <a:ext cx="1311965" cy="474096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10912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center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574235" y="1"/>
            <a:ext cx="1600200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223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gonal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" y="-1"/>
            <a:ext cx="3558209" cy="5143501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076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44099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620077"/>
            <a:ext cx="9144000" cy="1967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0704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 small si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156792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921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3379304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64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8378689" y="481080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460197" y="438267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26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iagonal placeholde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 flipH="1">
            <a:off x="5585791" y="0"/>
            <a:ext cx="3558209" cy="5143500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15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ottom image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3175551"/>
            <a:ext cx="9144000" cy="1967949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74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mall si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156792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15931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portfoli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3"/>
          <p:cNvSpPr>
            <a:spLocks noGrp="1"/>
          </p:cNvSpPr>
          <p:nvPr>
            <p:ph type="pic" sz="quarter" idx="32" hasCustomPrompt="1"/>
          </p:nvPr>
        </p:nvSpPr>
        <p:spPr>
          <a:xfrm flipH="1">
            <a:off x="-1175513" y="-407505"/>
            <a:ext cx="3512945" cy="2862470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33" hasCustomPrompt="1"/>
          </p:nvPr>
        </p:nvSpPr>
        <p:spPr>
          <a:xfrm flipH="1">
            <a:off x="-438336" y="601134"/>
            <a:ext cx="3512945" cy="2862470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162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ottom image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5198165" cy="51435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3320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4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015886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924199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832512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740825" y="1797820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993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Normal Center - 3 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55983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294027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32071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922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Normal Cen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1432837"/>
            <a:ext cx="9144000" cy="2781357"/>
          </a:xfrm>
        </p:spPr>
        <p:txBody>
          <a:bodyPr/>
          <a:lstStyle/>
          <a:p>
            <a:endParaRPr lang="id-ID"/>
          </a:p>
        </p:txBody>
      </p:sp>
      <p:sp>
        <p:nvSpPr>
          <p:cNvPr id="25" name="TextBox 2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6" name="Oval 25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87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portfolio 4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2277768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89" y="0"/>
            <a:ext cx="2243915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3" y="0"/>
            <a:ext cx="2325446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90768" y="0"/>
            <a:ext cx="2253232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99499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ottom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 flipH="1">
            <a:off x="3945835" y="0"/>
            <a:ext cx="5198165" cy="51435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91091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1659731"/>
            <a:ext cx="2277768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89" y="1659731"/>
            <a:ext cx="2243915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3" y="1659731"/>
            <a:ext cx="2325446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72908" y="1659731"/>
            <a:ext cx="2271092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503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v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080525" y="2002024"/>
            <a:ext cx="7146235" cy="1967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99014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11865" y="1244847"/>
            <a:ext cx="2249202" cy="3345878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925572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841182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756793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925572" y="2943285"/>
            <a:ext cx="5582326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306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mall 2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2474843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788426" y="1"/>
            <a:ext cx="2355574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32445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-13716" y="0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59808" y="0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273046" y="2578608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846570" y="2578608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1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31055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74666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66227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7788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266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Normal Center -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2946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2946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346504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346504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050064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050063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650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 small 2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2474843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788426" y="1"/>
            <a:ext cx="2355574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43249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33253" y="228601"/>
            <a:ext cx="1311965" cy="4740965"/>
          </a:xfrm>
        </p:spPr>
        <p:txBody>
          <a:bodyPr/>
          <a:lstStyle/>
          <a:p>
            <a:endParaRPr lang="id-ID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92079" y="226749"/>
            <a:ext cx="1311965" cy="4740965"/>
          </a:xfrm>
        </p:spPr>
        <p:txBody>
          <a:bodyPr/>
          <a:lstStyle/>
          <a:p>
            <a:endParaRPr lang="id-ID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750904" y="226748"/>
            <a:ext cx="1311965" cy="474096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55811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center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574235" y="1"/>
            <a:ext cx="1600200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281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gonal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" y="-1"/>
            <a:ext cx="3558209" cy="5143501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42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83191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620077"/>
            <a:ext cx="9144000" cy="1967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48682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 small si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156792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280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mall sid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87208" y="1"/>
            <a:ext cx="2156792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05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3379304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77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8378689" y="481080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460197" y="438267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344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iagonal placeholde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 flipH="1">
            <a:off x="5585791" y="0"/>
            <a:ext cx="3558209" cy="5143500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665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ottom image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3175551"/>
            <a:ext cx="9144000" cy="1967949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576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portfoli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3"/>
          <p:cNvSpPr>
            <a:spLocks noGrp="1"/>
          </p:cNvSpPr>
          <p:nvPr>
            <p:ph type="pic" sz="quarter" idx="32" hasCustomPrompt="1"/>
          </p:nvPr>
        </p:nvSpPr>
        <p:spPr>
          <a:xfrm flipH="1">
            <a:off x="-1175513" y="-407505"/>
            <a:ext cx="3512945" cy="2862470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33" hasCustomPrompt="1"/>
          </p:nvPr>
        </p:nvSpPr>
        <p:spPr>
          <a:xfrm flipH="1">
            <a:off x="-438336" y="601134"/>
            <a:ext cx="3512945" cy="2862470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076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ottom image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5198165" cy="51435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73227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4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015886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924199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832512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740825" y="1797820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29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Normal Center - 3 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55983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294027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32071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299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Normal Cen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1432837"/>
            <a:ext cx="9144000" cy="2781357"/>
          </a:xfrm>
        </p:spPr>
        <p:txBody>
          <a:bodyPr/>
          <a:lstStyle/>
          <a:p>
            <a:endParaRPr lang="id-ID"/>
          </a:p>
        </p:txBody>
      </p:sp>
      <p:sp>
        <p:nvSpPr>
          <p:cNvPr id="25" name="TextBox 2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6" name="Oval 25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270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portfolio 4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2277768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89" y="0"/>
            <a:ext cx="2243915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3" y="0"/>
            <a:ext cx="2325446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90768" y="0"/>
            <a:ext cx="2253232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16009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23807" y="636104"/>
            <a:ext cx="2385392" cy="3841474"/>
          </a:xfrm>
          <a:prstGeom prst="foldedCorner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5" name="TextBox 1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04979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ottom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 flipH="1">
            <a:off x="3945835" y="0"/>
            <a:ext cx="5198165" cy="51435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33332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1659731"/>
            <a:ext cx="2277768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89" y="1659731"/>
            <a:ext cx="2243915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3" y="1659731"/>
            <a:ext cx="2325446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72908" y="1659731"/>
            <a:ext cx="2271092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948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v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080525" y="2002024"/>
            <a:ext cx="7146235" cy="1967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5691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11865" y="1244847"/>
            <a:ext cx="2249202" cy="3345878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925572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841182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756793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925572" y="2943285"/>
            <a:ext cx="5582326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908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-13716" y="0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59808" y="0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273046" y="2578608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846570" y="2578608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06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31055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74666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66227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7788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721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Normal Center -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2946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2946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346504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346504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050064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050063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04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 small 2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2474843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788426" y="1"/>
            <a:ext cx="2355574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65419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33253" y="228601"/>
            <a:ext cx="1311965" cy="4740965"/>
          </a:xfrm>
        </p:spPr>
        <p:txBody>
          <a:bodyPr/>
          <a:lstStyle/>
          <a:p>
            <a:endParaRPr lang="id-ID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92079" y="226749"/>
            <a:ext cx="1311965" cy="4740965"/>
          </a:xfrm>
        </p:spPr>
        <p:txBody>
          <a:bodyPr/>
          <a:lstStyle/>
          <a:p>
            <a:endParaRPr lang="id-ID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750904" y="226748"/>
            <a:ext cx="1311965" cy="474096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998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 center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574235" y="1"/>
            <a:ext cx="1600200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117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764696" y="1"/>
            <a:ext cx="3379304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23502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iagonal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" y="-1"/>
            <a:ext cx="3558209" cy="5143501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160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5404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620077"/>
            <a:ext cx="9144000" cy="1967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1512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 small si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156792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54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3379304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08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8378689" y="481080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460197" y="438267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929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diagonal placeholde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 flipH="1">
            <a:off x="5585791" y="0"/>
            <a:ext cx="3558209" cy="5143500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93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ottom image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3175551"/>
            <a:ext cx="9144000" cy="1967949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265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portfoli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3"/>
          <p:cNvSpPr>
            <a:spLocks noGrp="1"/>
          </p:cNvSpPr>
          <p:nvPr>
            <p:ph type="pic" sz="quarter" idx="32" hasCustomPrompt="1"/>
          </p:nvPr>
        </p:nvSpPr>
        <p:spPr>
          <a:xfrm flipH="1">
            <a:off x="-1175513" y="-407505"/>
            <a:ext cx="3512945" cy="2862470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33" hasCustomPrompt="1"/>
          </p:nvPr>
        </p:nvSpPr>
        <p:spPr>
          <a:xfrm flipH="1">
            <a:off x="-438336" y="601134"/>
            <a:ext cx="3512945" cy="2862470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179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ottom image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5198165" cy="51435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89972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89914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4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015886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924199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832512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740825" y="1797820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967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Normal Center - 3 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55983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294027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32071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163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Normal Cen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1432837"/>
            <a:ext cx="9144000" cy="2781357"/>
          </a:xfrm>
        </p:spPr>
        <p:txBody>
          <a:bodyPr/>
          <a:lstStyle/>
          <a:p>
            <a:endParaRPr lang="id-ID"/>
          </a:p>
        </p:txBody>
      </p:sp>
      <p:sp>
        <p:nvSpPr>
          <p:cNvPr id="25" name="TextBox 2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6" name="Oval 25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12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portfolio 4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2277768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89" y="0"/>
            <a:ext cx="2243915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3" y="0"/>
            <a:ext cx="2325446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90768" y="0"/>
            <a:ext cx="2253232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8906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ottom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 flipH="1">
            <a:off x="3945835" y="0"/>
            <a:ext cx="5198165" cy="51435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2536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1659731"/>
            <a:ext cx="2277768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89" y="1659731"/>
            <a:ext cx="2243915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3" y="1659731"/>
            <a:ext cx="2325446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72908" y="1659731"/>
            <a:ext cx="2271092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234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v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080525" y="2002024"/>
            <a:ext cx="7146235" cy="1967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8807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11865" y="1244847"/>
            <a:ext cx="2249202" cy="3345878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925572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841182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756793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925572" y="2943285"/>
            <a:ext cx="5582326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586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-13716" y="0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59808" y="0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273046" y="2578608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846570" y="2578608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57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31055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74666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66227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7788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140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620077"/>
            <a:ext cx="9144000" cy="1967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75770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Normal Center -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2946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2946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346504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346504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050064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050063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41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 small 2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2474843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788426" y="1"/>
            <a:ext cx="2355574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15845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33253" y="228601"/>
            <a:ext cx="1311965" cy="4740965"/>
          </a:xfrm>
        </p:spPr>
        <p:txBody>
          <a:bodyPr/>
          <a:lstStyle/>
          <a:p>
            <a:endParaRPr lang="id-ID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92079" y="226749"/>
            <a:ext cx="1311965" cy="4740965"/>
          </a:xfrm>
        </p:spPr>
        <p:txBody>
          <a:bodyPr/>
          <a:lstStyle/>
          <a:p>
            <a:endParaRPr lang="id-ID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750904" y="226748"/>
            <a:ext cx="1311965" cy="474096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51643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 center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574235" y="1"/>
            <a:ext cx="1600200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083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iagonal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" y="-1"/>
            <a:ext cx="3558209" cy="5143501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75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2953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620077"/>
            <a:ext cx="9144000" cy="1967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67416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 small si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156792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527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3379304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42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8378689" y="481080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460197" y="438267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656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 small si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156792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0753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diagonal placeholde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 flipH="1">
            <a:off x="5585791" y="0"/>
            <a:ext cx="3558209" cy="5143500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171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ottom image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3175551"/>
            <a:ext cx="9144000" cy="1967949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987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portfoli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3"/>
          <p:cNvSpPr>
            <a:spLocks noGrp="1"/>
          </p:cNvSpPr>
          <p:nvPr>
            <p:ph type="pic" sz="quarter" idx="32" hasCustomPrompt="1"/>
          </p:nvPr>
        </p:nvSpPr>
        <p:spPr>
          <a:xfrm flipH="1">
            <a:off x="-1175513" y="-407505"/>
            <a:ext cx="3512945" cy="2862470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33" hasCustomPrompt="1"/>
          </p:nvPr>
        </p:nvSpPr>
        <p:spPr>
          <a:xfrm flipH="1">
            <a:off x="-438336" y="601134"/>
            <a:ext cx="3512945" cy="2862470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141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ottom image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5198165" cy="51435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00115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4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015886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924199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832512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740825" y="1797820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050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Normal Center - 3 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55983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294027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32071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049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Normal Cen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1432837"/>
            <a:ext cx="9144000" cy="2781357"/>
          </a:xfrm>
        </p:spPr>
        <p:txBody>
          <a:bodyPr/>
          <a:lstStyle/>
          <a:p>
            <a:endParaRPr lang="id-ID"/>
          </a:p>
        </p:txBody>
      </p:sp>
      <p:sp>
        <p:nvSpPr>
          <p:cNvPr id="25" name="TextBox 2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6" name="Oval 25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947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portfolio 4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2277768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89" y="0"/>
            <a:ext cx="2243915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3" y="0"/>
            <a:ext cx="2325446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90768" y="0"/>
            <a:ext cx="2253232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1369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ottom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 flipH="1">
            <a:off x="3945835" y="0"/>
            <a:ext cx="5198165" cy="51435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31732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1659731"/>
            <a:ext cx="2277768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89" y="1659731"/>
            <a:ext cx="2243915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3" y="1659731"/>
            <a:ext cx="2325446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72908" y="1659731"/>
            <a:ext cx="2271092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114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rmal Center - 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5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436653" y="1725590"/>
            <a:ext cx="1620000" cy="1620000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538779" y="1725590"/>
            <a:ext cx="1620000" cy="1620000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5640905" y="1725590"/>
            <a:ext cx="1620000" cy="1620000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TextBox 19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4435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3379304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85869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v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080525" y="2002024"/>
            <a:ext cx="7146235" cy="1967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6477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11865" y="1244847"/>
            <a:ext cx="2249202" cy="3345878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925572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841182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756793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925572" y="2943285"/>
            <a:ext cx="5582326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886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-13716" y="0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59808" y="0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273046" y="2578608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846570" y="2578608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54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31055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74666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66227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7788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343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Normal Center -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2946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2946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346504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346504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050064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050063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92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image small 2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2474843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788426" y="1"/>
            <a:ext cx="2355574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9831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33253" y="228601"/>
            <a:ext cx="1311965" cy="4740965"/>
          </a:xfrm>
        </p:spPr>
        <p:txBody>
          <a:bodyPr/>
          <a:lstStyle/>
          <a:p>
            <a:endParaRPr lang="id-ID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92079" y="226749"/>
            <a:ext cx="1311965" cy="4740965"/>
          </a:xfrm>
        </p:spPr>
        <p:txBody>
          <a:bodyPr/>
          <a:lstStyle/>
          <a:p>
            <a:endParaRPr lang="id-ID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750904" y="226748"/>
            <a:ext cx="1311965" cy="474096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24997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 center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574235" y="1"/>
            <a:ext cx="1600200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60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diagonal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" y="-1"/>
            <a:ext cx="3558209" cy="5143501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5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620077"/>
            <a:ext cx="9144000" cy="1967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40965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8378689" y="481080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460197" y="438267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1323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080525" y="2002024"/>
            <a:ext cx="7146235" cy="1967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6482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8378689" y="481080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460197" y="438267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254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rmal Center - 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436653" y="1725590"/>
            <a:ext cx="1620000" cy="1620000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538779" y="1725590"/>
            <a:ext cx="1620000" cy="1620000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5640905" y="1725590"/>
            <a:ext cx="1620000" cy="1620000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TextBox 19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695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ormal Center - 3 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55983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294027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32071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743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Center -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0" y="1888434"/>
            <a:ext cx="9144000" cy="2166731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533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Center - 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 userDrawn="1"/>
        </p:nvSpPr>
        <p:spPr>
          <a:xfrm>
            <a:off x="8473111" y="367320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rgbClr val="FFFFFF">
                    <a:lumMod val="65000"/>
                  </a:srgbClr>
                </a:solidFill>
              </a:rPr>
              <a:pPr algn="ctr"/>
              <a:t>‹#›</a:t>
            </a:fld>
            <a:endParaRPr lang="id-ID" sz="110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3" name="Oval 2"/>
          <p:cNvSpPr/>
          <p:nvPr userDrawn="1"/>
        </p:nvSpPr>
        <p:spPr>
          <a:xfrm>
            <a:off x="8554619" y="324506"/>
            <a:ext cx="324000" cy="3240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9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622388" y="1540565"/>
            <a:ext cx="1620000" cy="1620000"/>
          </a:xfrm>
          <a:prstGeom prst="ellipse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2724514" y="1540565"/>
            <a:ext cx="1620000" cy="1620000"/>
          </a:xfrm>
          <a:prstGeom prst="ellipse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4826640" y="1540565"/>
            <a:ext cx="1620000" cy="1620000"/>
          </a:xfrm>
          <a:prstGeom prst="ellipse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928766" y="1540565"/>
            <a:ext cx="1620000" cy="1620000"/>
          </a:xfrm>
          <a:prstGeom prst="ellipse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429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ormal Center -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2946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2946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346504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346504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050064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050063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44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31055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74666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66227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7788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654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11865" y="1244847"/>
            <a:ext cx="2249202" cy="3345878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925572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841182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756793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925572" y="2943285"/>
            <a:ext cx="5582326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589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 userDrawn="1"/>
        </p:nvSpPr>
        <p:spPr>
          <a:xfrm>
            <a:off x="8465167" y="367320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rgbClr val="FFFFFF">
                    <a:lumMod val="65000"/>
                  </a:srgbClr>
                </a:solidFill>
              </a:rPr>
              <a:pPr algn="ctr"/>
              <a:t>‹#›</a:t>
            </a:fld>
            <a:endParaRPr lang="id-ID" sz="110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3" name="Oval 2"/>
          <p:cNvSpPr/>
          <p:nvPr userDrawn="1"/>
        </p:nvSpPr>
        <p:spPr>
          <a:xfrm>
            <a:off x="8546675" y="324506"/>
            <a:ext cx="324000" cy="3240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428921" y="3001272"/>
            <a:ext cx="1419902" cy="1506751"/>
          </a:xfrm>
          <a:custGeom>
            <a:avLst/>
            <a:gdLst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141636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0" fmla="*/ 166423 w 1582789"/>
              <a:gd name="connsiteY0" fmla="*/ 1501342 h 1501342"/>
              <a:gd name="connsiteX1" fmla="*/ 166423 w 1582789"/>
              <a:gd name="connsiteY1" fmla="*/ 0 h 1501342"/>
              <a:gd name="connsiteX2" fmla="*/ 1497813 w 1582789"/>
              <a:gd name="connsiteY2" fmla="*/ 0 h 1501342"/>
              <a:gd name="connsiteX3" fmla="*/ 1582789 w 1582789"/>
              <a:gd name="connsiteY3" fmla="*/ 84976 h 1501342"/>
              <a:gd name="connsiteX4" fmla="*/ 1582789 w 1582789"/>
              <a:gd name="connsiteY4" fmla="*/ 1416366 h 1501342"/>
              <a:gd name="connsiteX5" fmla="*/ 1497813 w 1582789"/>
              <a:gd name="connsiteY5" fmla="*/ 1501342 h 1501342"/>
              <a:gd name="connsiteX6" fmla="*/ 166423 w 1582789"/>
              <a:gd name="connsiteY6" fmla="*/ 1501342 h 1501342"/>
              <a:gd name="connsiteX0" fmla="*/ 0 w 1416366"/>
              <a:gd name="connsiteY0" fmla="*/ 1501342 h 1501342"/>
              <a:gd name="connsiteX1" fmla="*/ 0 w 1416366"/>
              <a:gd name="connsiteY1" fmla="*/ 0 h 1501342"/>
              <a:gd name="connsiteX2" fmla="*/ 1331390 w 1416366"/>
              <a:gd name="connsiteY2" fmla="*/ 0 h 1501342"/>
              <a:gd name="connsiteX3" fmla="*/ 1416366 w 1416366"/>
              <a:gd name="connsiteY3" fmla="*/ 84976 h 1501342"/>
              <a:gd name="connsiteX4" fmla="*/ 1416366 w 1416366"/>
              <a:gd name="connsiteY4" fmla="*/ 1416366 h 1501342"/>
              <a:gd name="connsiteX5" fmla="*/ 1331390 w 1416366"/>
              <a:gd name="connsiteY5" fmla="*/ 1501342 h 1501342"/>
              <a:gd name="connsiteX6" fmla="*/ 0 w 1416366"/>
              <a:gd name="connsiteY6" fmla="*/ 1501342 h 150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6366" h="1501342">
                <a:moveTo>
                  <a:pt x="0" y="1501342"/>
                </a:moveTo>
                <a:lnTo>
                  <a:pt x="0" y="0"/>
                </a:lnTo>
                <a:lnTo>
                  <a:pt x="1331390" y="0"/>
                </a:lnTo>
                <a:cubicBezTo>
                  <a:pt x="1378321" y="0"/>
                  <a:pt x="1416366" y="38045"/>
                  <a:pt x="1416366" y="84976"/>
                </a:cubicBezTo>
                <a:lnTo>
                  <a:pt x="1416366" y="1416366"/>
                </a:lnTo>
                <a:cubicBezTo>
                  <a:pt x="1416366" y="1463297"/>
                  <a:pt x="1378321" y="1501342"/>
                  <a:pt x="1331390" y="1501342"/>
                </a:cubicBezTo>
                <a:lnTo>
                  <a:pt x="0" y="1501342"/>
                </a:lnTo>
                <a:close/>
              </a:path>
            </a:pathLst>
          </a:cu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428920" y="1405143"/>
            <a:ext cx="1419902" cy="1506751"/>
          </a:xfrm>
          <a:custGeom>
            <a:avLst/>
            <a:gdLst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141636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0" fmla="*/ 166423 w 1582789"/>
              <a:gd name="connsiteY0" fmla="*/ 1501342 h 1501342"/>
              <a:gd name="connsiteX1" fmla="*/ 166423 w 1582789"/>
              <a:gd name="connsiteY1" fmla="*/ 0 h 1501342"/>
              <a:gd name="connsiteX2" fmla="*/ 1497813 w 1582789"/>
              <a:gd name="connsiteY2" fmla="*/ 0 h 1501342"/>
              <a:gd name="connsiteX3" fmla="*/ 1582789 w 1582789"/>
              <a:gd name="connsiteY3" fmla="*/ 84976 h 1501342"/>
              <a:gd name="connsiteX4" fmla="*/ 1582789 w 1582789"/>
              <a:gd name="connsiteY4" fmla="*/ 1416366 h 1501342"/>
              <a:gd name="connsiteX5" fmla="*/ 1497813 w 1582789"/>
              <a:gd name="connsiteY5" fmla="*/ 1501342 h 1501342"/>
              <a:gd name="connsiteX6" fmla="*/ 166423 w 1582789"/>
              <a:gd name="connsiteY6" fmla="*/ 1501342 h 1501342"/>
              <a:gd name="connsiteX0" fmla="*/ 0 w 1416366"/>
              <a:gd name="connsiteY0" fmla="*/ 1501342 h 1501342"/>
              <a:gd name="connsiteX1" fmla="*/ 0 w 1416366"/>
              <a:gd name="connsiteY1" fmla="*/ 0 h 1501342"/>
              <a:gd name="connsiteX2" fmla="*/ 1331390 w 1416366"/>
              <a:gd name="connsiteY2" fmla="*/ 0 h 1501342"/>
              <a:gd name="connsiteX3" fmla="*/ 1416366 w 1416366"/>
              <a:gd name="connsiteY3" fmla="*/ 84976 h 1501342"/>
              <a:gd name="connsiteX4" fmla="*/ 1416366 w 1416366"/>
              <a:gd name="connsiteY4" fmla="*/ 1416366 h 1501342"/>
              <a:gd name="connsiteX5" fmla="*/ 1331390 w 1416366"/>
              <a:gd name="connsiteY5" fmla="*/ 1501342 h 1501342"/>
              <a:gd name="connsiteX6" fmla="*/ 0 w 1416366"/>
              <a:gd name="connsiteY6" fmla="*/ 1501342 h 150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6366" h="1501342">
                <a:moveTo>
                  <a:pt x="0" y="1501342"/>
                </a:moveTo>
                <a:lnTo>
                  <a:pt x="0" y="0"/>
                </a:lnTo>
                <a:lnTo>
                  <a:pt x="1331390" y="0"/>
                </a:lnTo>
                <a:cubicBezTo>
                  <a:pt x="1378321" y="0"/>
                  <a:pt x="1416366" y="38045"/>
                  <a:pt x="1416366" y="84976"/>
                </a:cubicBezTo>
                <a:lnTo>
                  <a:pt x="1416366" y="1416366"/>
                </a:lnTo>
                <a:cubicBezTo>
                  <a:pt x="1416366" y="1463297"/>
                  <a:pt x="1378321" y="1501342"/>
                  <a:pt x="1331390" y="1501342"/>
                </a:cubicBezTo>
                <a:lnTo>
                  <a:pt x="0" y="1501342"/>
                </a:lnTo>
                <a:close/>
              </a:path>
            </a:pathLst>
          </a:cu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5" hasCustomPrompt="1"/>
          </p:nvPr>
        </p:nvSpPr>
        <p:spPr>
          <a:xfrm flipH="1">
            <a:off x="988945" y="3001273"/>
            <a:ext cx="1419902" cy="1506751"/>
          </a:xfrm>
          <a:custGeom>
            <a:avLst/>
            <a:gdLst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141636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0" fmla="*/ 166423 w 1582789"/>
              <a:gd name="connsiteY0" fmla="*/ 1501342 h 1501342"/>
              <a:gd name="connsiteX1" fmla="*/ 166423 w 1582789"/>
              <a:gd name="connsiteY1" fmla="*/ 0 h 1501342"/>
              <a:gd name="connsiteX2" fmla="*/ 1497813 w 1582789"/>
              <a:gd name="connsiteY2" fmla="*/ 0 h 1501342"/>
              <a:gd name="connsiteX3" fmla="*/ 1582789 w 1582789"/>
              <a:gd name="connsiteY3" fmla="*/ 84976 h 1501342"/>
              <a:gd name="connsiteX4" fmla="*/ 1582789 w 1582789"/>
              <a:gd name="connsiteY4" fmla="*/ 1416366 h 1501342"/>
              <a:gd name="connsiteX5" fmla="*/ 1497813 w 1582789"/>
              <a:gd name="connsiteY5" fmla="*/ 1501342 h 1501342"/>
              <a:gd name="connsiteX6" fmla="*/ 166423 w 1582789"/>
              <a:gd name="connsiteY6" fmla="*/ 1501342 h 1501342"/>
              <a:gd name="connsiteX0" fmla="*/ 0 w 1416366"/>
              <a:gd name="connsiteY0" fmla="*/ 1501342 h 1501342"/>
              <a:gd name="connsiteX1" fmla="*/ 0 w 1416366"/>
              <a:gd name="connsiteY1" fmla="*/ 0 h 1501342"/>
              <a:gd name="connsiteX2" fmla="*/ 1331390 w 1416366"/>
              <a:gd name="connsiteY2" fmla="*/ 0 h 1501342"/>
              <a:gd name="connsiteX3" fmla="*/ 1416366 w 1416366"/>
              <a:gd name="connsiteY3" fmla="*/ 84976 h 1501342"/>
              <a:gd name="connsiteX4" fmla="*/ 1416366 w 1416366"/>
              <a:gd name="connsiteY4" fmla="*/ 1416366 h 1501342"/>
              <a:gd name="connsiteX5" fmla="*/ 1331390 w 1416366"/>
              <a:gd name="connsiteY5" fmla="*/ 1501342 h 1501342"/>
              <a:gd name="connsiteX6" fmla="*/ 0 w 1416366"/>
              <a:gd name="connsiteY6" fmla="*/ 1501342 h 150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6366" h="1501342">
                <a:moveTo>
                  <a:pt x="0" y="1501342"/>
                </a:moveTo>
                <a:lnTo>
                  <a:pt x="0" y="0"/>
                </a:lnTo>
                <a:lnTo>
                  <a:pt x="1331390" y="0"/>
                </a:lnTo>
                <a:cubicBezTo>
                  <a:pt x="1378321" y="0"/>
                  <a:pt x="1416366" y="38045"/>
                  <a:pt x="1416366" y="84976"/>
                </a:cubicBezTo>
                <a:lnTo>
                  <a:pt x="1416366" y="1416366"/>
                </a:lnTo>
                <a:cubicBezTo>
                  <a:pt x="1416366" y="1463297"/>
                  <a:pt x="1378321" y="1501342"/>
                  <a:pt x="1331390" y="1501342"/>
                </a:cubicBezTo>
                <a:lnTo>
                  <a:pt x="0" y="1501342"/>
                </a:lnTo>
                <a:close/>
              </a:path>
            </a:pathLst>
          </a:cu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6" hasCustomPrompt="1"/>
          </p:nvPr>
        </p:nvSpPr>
        <p:spPr>
          <a:xfrm flipH="1">
            <a:off x="988945" y="1386536"/>
            <a:ext cx="1419902" cy="1506751"/>
          </a:xfrm>
          <a:custGeom>
            <a:avLst/>
            <a:gdLst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141636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0" fmla="*/ 166423 w 1582789"/>
              <a:gd name="connsiteY0" fmla="*/ 1501342 h 1501342"/>
              <a:gd name="connsiteX1" fmla="*/ 166423 w 1582789"/>
              <a:gd name="connsiteY1" fmla="*/ 0 h 1501342"/>
              <a:gd name="connsiteX2" fmla="*/ 1497813 w 1582789"/>
              <a:gd name="connsiteY2" fmla="*/ 0 h 1501342"/>
              <a:gd name="connsiteX3" fmla="*/ 1582789 w 1582789"/>
              <a:gd name="connsiteY3" fmla="*/ 84976 h 1501342"/>
              <a:gd name="connsiteX4" fmla="*/ 1582789 w 1582789"/>
              <a:gd name="connsiteY4" fmla="*/ 1416366 h 1501342"/>
              <a:gd name="connsiteX5" fmla="*/ 1497813 w 1582789"/>
              <a:gd name="connsiteY5" fmla="*/ 1501342 h 1501342"/>
              <a:gd name="connsiteX6" fmla="*/ 166423 w 1582789"/>
              <a:gd name="connsiteY6" fmla="*/ 1501342 h 1501342"/>
              <a:gd name="connsiteX0" fmla="*/ 0 w 1416366"/>
              <a:gd name="connsiteY0" fmla="*/ 1501342 h 1501342"/>
              <a:gd name="connsiteX1" fmla="*/ 0 w 1416366"/>
              <a:gd name="connsiteY1" fmla="*/ 0 h 1501342"/>
              <a:gd name="connsiteX2" fmla="*/ 1331390 w 1416366"/>
              <a:gd name="connsiteY2" fmla="*/ 0 h 1501342"/>
              <a:gd name="connsiteX3" fmla="*/ 1416366 w 1416366"/>
              <a:gd name="connsiteY3" fmla="*/ 84976 h 1501342"/>
              <a:gd name="connsiteX4" fmla="*/ 1416366 w 1416366"/>
              <a:gd name="connsiteY4" fmla="*/ 1416366 h 1501342"/>
              <a:gd name="connsiteX5" fmla="*/ 1331390 w 1416366"/>
              <a:gd name="connsiteY5" fmla="*/ 1501342 h 1501342"/>
              <a:gd name="connsiteX6" fmla="*/ 0 w 1416366"/>
              <a:gd name="connsiteY6" fmla="*/ 1501342 h 150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6366" h="1501342">
                <a:moveTo>
                  <a:pt x="0" y="1501342"/>
                </a:moveTo>
                <a:lnTo>
                  <a:pt x="0" y="0"/>
                </a:lnTo>
                <a:lnTo>
                  <a:pt x="1331390" y="0"/>
                </a:lnTo>
                <a:cubicBezTo>
                  <a:pt x="1378321" y="0"/>
                  <a:pt x="1416366" y="38045"/>
                  <a:pt x="1416366" y="84976"/>
                </a:cubicBezTo>
                <a:lnTo>
                  <a:pt x="1416366" y="1416366"/>
                </a:lnTo>
                <a:cubicBezTo>
                  <a:pt x="1416366" y="1463297"/>
                  <a:pt x="1378321" y="1501342"/>
                  <a:pt x="1331390" y="1501342"/>
                </a:cubicBezTo>
                <a:lnTo>
                  <a:pt x="0" y="1501342"/>
                </a:lnTo>
                <a:close/>
              </a:path>
            </a:pathLst>
          </a:cu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945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gonal placeholde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 flipH="1">
            <a:off x="5585791" y="0"/>
            <a:ext cx="3558209" cy="5143500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991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164916" y="1362274"/>
            <a:ext cx="1419902" cy="1506751"/>
          </a:xfrm>
          <a:custGeom>
            <a:avLst/>
            <a:gdLst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141636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0" fmla="*/ 166423 w 1582789"/>
              <a:gd name="connsiteY0" fmla="*/ 1501342 h 1501342"/>
              <a:gd name="connsiteX1" fmla="*/ 166423 w 1582789"/>
              <a:gd name="connsiteY1" fmla="*/ 0 h 1501342"/>
              <a:gd name="connsiteX2" fmla="*/ 1497813 w 1582789"/>
              <a:gd name="connsiteY2" fmla="*/ 0 h 1501342"/>
              <a:gd name="connsiteX3" fmla="*/ 1582789 w 1582789"/>
              <a:gd name="connsiteY3" fmla="*/ 84976 h 1501342"/>
              <a:gd name="connsiteX4" fmla="*/ 1582789 w 1582789"/>
              <a:gd name="connsiteY4" fmla="*/ 1416366 h 1501342"/>
              <a:gd name="connsiteX5" fmla="*/ 1497813 w 1582789"/>
              <a:gd name="connsiteY5" fmla="*/ 1501342 h 1501342"/>
              <a:gd name="connsiteX6" fmla="*/ 166423 w 1582789"/>
              <a:gd name="connsiteY6" fmla="*/ 1501342 h 1501342"/>
              <a:gd name="connsiteX0" fmla="*/ 0 w 1416366"/>
              <a:gd name="connsiteY0" fmla="*/ 1501342 h 1501342"/>
              <a:gd name="connsiteX1" fmla="*/ 0 w 1416366"/>
              <a:gd name="connsiteY1" fmla="*/ 0 h 1501342"/>
              <a:gd name="connsiteX2" fmla="*/ 1331390 w 1416366"/>
              <a:gd name="connsiteY2" fmla="*/ 0 h 1501342"/>
              <a:gd name="connsiteX3" fmla="*/ 1416366 w 1416366"/>
              <a:gd name="connsiteY3" fmla="*/ 84976 h 1501342"/>
              <a:gd name="connsiteX4" fmla="*/ 1416366 w 1416366"/>
              <a:gd name="connsiteY4" fmla="*/ 1416366 h 1501342"/>
              <a:gd name="connsiteX5" fmla="*/ 1331390 w 1416366"/>
              <a:gd name="connsiteY5" fmla="*/ 1501342 h 1501342"/>
              <a:gd name="connsiteX6" fmla="*/ 0 w 1416366"/>
              <a:gd name="connsiteY6" fmla="*/ 1501342 h 150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6366" h="1501342">
                <a:moveTo>
                  <a:pt x="0" y="1501342"/>
                </a:moveTo>
                <a:lnTo>
                  <a:pt x="0" y="0"/>
                </a:lnTo>
                <a:lnTo>
                  <a:pt x="1331390" y="0"/>
                </a:lnTo>
                <a:cubicBezTo>
                  <a:pt x="1378321" y="0"/>
                  <a:pt x="1416366" y="38045"/>
                  <a:pt x="1416366" y="84976"/>
                </a:cubicBezTo>
                <a:lnTo>
                  <a:pt x="1416366" y="1416366"/>
                </a:lnTo>
                <a:cubicBezTo>
                  <a:pt x="1416366" y="1463297"/>
                  <a:pt x="1378321" y="1501342"/>
                  <a:pt x="1331390" y="1501342"/>
                </a:cubicBezTo>
                <a:lnTo>
                  <a:pt x="0" y="1501342"/>
                </a:lnTo>
                <a:close/>
              </a:path>
            </a:pathLst>
          </a:cu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7080052" y="1362274"/>
            <a:ext cx="1419902" cy="1506751"/>
          </a:xfrm>
          <a:custGeom>
            <a:avLst/>
            <a:gdLst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141636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0" fmla="*/ 166423 w 1582789"/>
              <a:gd name="connsiteY0" fmla="*/ 1501342 h 1501342"/>
              <a:gd name="connsiteX1" fmla="*/ 166423 w 1582789"/>
              <a:gd name="connsiteY1" fmla="*/ 0 h 1501342"/>
              <a:gd name="connsiteX2" fmla="*/ 1497813 w 1582789"/>
              <a:gd name="connsiteY2" fmla="*/ 0 h 1501342"/>
              <a:gd name="connsiteX3" fmla="*/ 1582789 w 1582789"/>
              <a:gd name="connsiteY3" fmla="*/ 84976 h 1501342"/>
              <a:gd name="connsiteX4" fmla="*/ 1582789 w 1582789"/>
              <a:gd name="connsiteY4" fmla="*/ 1416366 h 1501342"/>
              <a:gd name="connsiteX5" fmla="*/ 1497813 w 1582789"/>
              <a:gd name="connsiteY5" fmla="*/ 1501342 h 1501342"/>
              <a:gd name="connsiteX6" fmla="*/ 166423 w 1582789"/>
              <a:gd name="connsiteY6" fmla="*/ 1501342 h 1501342"/>
              <a:gd name="connsiteX0" fmla="*/ 0 w 1416366"/>
              <a:gd name="connsiteY0" fmla="*/ 1501342 h 1501342"/>
              <a:gd name="connsiteX1" fmla="*/ 0 w 1416366"/>
              <a:gd name="connsiteY1" fmla="*/ 0 h 1501342"/>
              <a:gd name="connsiteX2" fmla="*/ 1331390 w 1416366"/>
              <a:gd name="connsiteY2" fmla="*/ 0 h 1501342"/>
              <a:gd name="connsiteX3" fmla="*/ 1416366 w 1416366"/>
              <a:gd name="connsiteY3" fmla="*/ 84976 h 1501342"/>
              <a:gd name="connsiteX4" fmla="*/ 1416366 w 1416366"/>
              <a:gd name="connsiteY4" fmla="*/ 1416366 h 1501342"/>
              <a:gd name="connsiteX5" fmla="*/ 1331390 w 1416366"/>
              <a:gd name="connsiteY5" fmla="*/ 1501342 h 1501342"/>
              <a:gd name="connsiteX6" fmla="*/ 0 w 1416366"/>
              <a:gd name="connsiteY6" fmla="*/ 1501342 h 150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6366" h="1501342">
                <a:moveTo>
                  <a:pt x="0" y="1501342"/>
                </a:moveTo>
                <a:lnTo>
                  <a:pt x="0" y="0"/>
                </a:lnTo>
                <a:lnTo>
                  <a:pt x="1331390" y="0"/>
                </a:lnTo>
                <a:cubicBezTo>
                  <a:pt x="1378321" y="0"/>
                  <a:pt x="1416366" y="38045"/>
                  <a:pt x="1416366" y="84976"/>
                </a:cubicBezTo>
                <a:lnTo>
                  <a:pt x="1416366" y="1416366"/>
                </a:lnTo>
                <a:cubicBezTo>
                  <a:pt x="1416366" y="1463297"/>
                  <a:pt x="1378321" y="1501342"/>
                  <a:pt x="1331390" y="1501342"/>
                </a:cubicBezTo>
                <a:lnTo>
                  <a:pt x="0" y="1501342"/>
                </a:lnTo>
                <a:close/>
              </a:path>
            </a:pathLst>
          </a:cu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5" hasCustomPrompt="1"/>
          </p:nvPr>
        </p:nvSpPr>
        <p:spPr>
          <a:xfrm flipH="1">
            <a:off x="855766" y="3046391"/>
            <a:ext cx="1419902" cy="1506751"/>
          </a:xfrm>
          <a:custGeom>
            <a:avLst/>
            <a:gdLst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141636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0" fmla="*/ 166423 w 1582789"/>
              <a:gd name="connsiteY0" fmla="*/ 1501342 h 1501342"/>
              <a:gd name="connsiteX1" fmla="*/ 166423 w 1582789"/>
              <a:gd name="connsiteY1" fmla="*/ 0 h 1501342"/>
              <a:gd name="connsiteX2" fmla="*/ 1497813 w 1582789"/>
              <a:gd name="connsiteY2" fmla="*/ 0 h 1501342"/>
              <a:gd name="connsiteX3" fmla="*/ 1582789 w 1582789"/>
              <a:gd name="connsiteY3" fmla="*/ 84976 h 1501342"/>
              <a:gd name="connsiteX4" fmla="*/ 1582789 w 1582789"/>
              <a:gd name="connsiteY4" fmla="*/ 1416366 h 1501342"/>
              <a:gd name="connsiteX5" fmla="*/ 1497813 w 1582789"/>
              <a:gd name="connsiteY5" fmla="*/ 1501342 h 1501342"/>
              <a:gd name="connsiteX6" fmla="*/ 166423 w 1582789"/>
              <a:gd name="connsiteY6" fmla="*/ 1501342 h 1501342"/>
              <a:gd name="connsiteX0" fmla="*/ 0 w 1416366"/>
              <a:gd name="connsiteY0" fmla="*/ 1501342 h 1501342"/>
              <a:gd name="connsiteX1" fmla="*/ 0 w 1416366"/>
              <a:gd name="connsiteY1" fmla="*/ 0 h 1501342"/>
              <a:gd name="connsiteX2" fmla="*/ 1331390 w 1416366"/>
              <a:gd name="connsiteY2" fmla="*/ 0 h 1501342"/>
              <a:gd name="connsiteX3" fmla="*/ 1416366 w 1416366"/>
              <a:gd name="connsiteY3" fmla="*/ 84976 h 1501342"/>
              <a:gd name="connsiteX4" fmla="*/ 1416366 w 1416366"/>
              <a:gd name="connsiteY4" fmla="*/ 1416366 h 1501342"/>
              <a:gd name="connsiteX5" fmla="*/ 1331390 w 1416366"/>
              <a:gd name="connsiteY5" fmla="*/ 1501342 h 1501342"/>
              <a:gd name="connsiteX6" fmla="*/ 0 w 1416366"/>
              <a:gd name="connsiteY6" fmla="*/ 1501342 h 150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6366" h="1501342">
                <a:moveTo>
                  <a:pt x="0" y="1501342"/>
                </a:moveTo>
                <a:lnTo>
                  <a:pt x="0" y="0"/>
                </a:lnTo>
                <a:lnTo>
                  <a:pt x="1331390" y="0"/>
                </a:lnTo>
                <a:cubicBezTo>
                  <a:pt x="1378321" y="0"/>
                  <a:pt x="1416366" y="38045"/>
                  <a:pt x="1416366" y="84976"/>
                </a:cubicBezTo>
                <a:lnTo>
                  <a:pt x="1416366" y="1416366"/>
                </a:lnTo>
                <a:cubicBezTo>
                  <a:pt x="1416366" y="1463297"/>
                  <a:pt x="1378321" y="1501342"/>
                  <a:pt x="1331390" y="1501342"/>
                </a:cubicBezTo>
                <a:lnTo>
                  <a:pt x="0" y="1501342"/>
                </a:lnTo>
                <a:close/>
              </a:path>
            </a:pathLst>
          </a:cu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6" hasCustomPrompt="1"/>
          </p:nvPr>
        </p:nvSpPr>
        <p:spPr>
          <a:xfrm flipH="1">
            <a:off x="4770903" y="3046391"/>
            <a:ext cx="1419902" cy="1506751"/>
          </a:xfrm>
          <a:custGeom>
            <a:avLst/>
            <a:gdLst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8497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8" fmla="*/ 0 w 1501342"/>
              <a:gd name="connsiteY8" fmla="*/ 84976 h 1501342"/>
              <a:gd name="connsiteX0" fmla="*/ 0 w 1501342"/>
              <a:gd name="connsiteY0" fmla="*/ 1416366 h 1501342"/>
              <a:gd name="connsiteX1" fmla="*/ 84976 w 1501342"/>
              <a:gd name="connsiteY1" fmla="*/ 0 h 1501342"/>
              <a:gd name="connsiteX2" fmla="*/ 1416366 w 1501342"/>
              <a:gd name="connsiteY2" fmla="*/ 0 h 1501342"/>
              <a:gd name="connsiteX3" fmla="*/ 1501342 w 1501342"/>
              <a:gd name="connsiteY3" fmla="*/ 84976 h 1501342"/>
              <a:gd name="connsiteX4" fmla="*/ 1501342 w 1501342"/>
              <a:gd name="connsiteY4" fmla="*/ 1416366 h 1501342"/>
              <a:gd name="connsiteX5" fmla="*/ 1416366 w 1501342"/>
              <a:gd name="connsiteY5" fmla="*/ 1501342 h 1501342"/>
              <a:gd name="connsiteX6" fmla="*/ 84976 w 1501342"/>
              <a:gd name="connsiteY6" fmla="*/ 1501342 h 1501342"/>
              <a:gd name="connsiteX7" fmla="*/ 0 w 1501342"/>
              <a:gd name="connsiteY7" fmla="*/ 1416366 h 1501342"/>
              <a:gd name="connsiteX0" fmla="*/ 166423 w 1582789"/>
              <a:gd name="connsiteY0" fmla="*/ 1501342 h 1501342"/>
              <a:gd name="connsiteX1" fmla="*/ 166423 w 1582789"/>
              <a:gd name="connsiteY1" fmla="*/ 0 h 1501342"/>
              <a:gd name="connsiteX2" fmla="*/ 1497813 w 1582789"/>
              <a:gd name="connsiteY2" fmla="*/ 0 h 1501342"/>
              <a:gd name="connsiteX3" fmla="*/ 1582789 w 1582789"/>
              <a:gd name="connsiteY3" fmla="*/ 84976 h 1501342"/>
              <a:gd name="connsiteX4" fmla="*/ 1582789 w 1582789"/>
              <a:gd name="connsiteY4" fmla="*/ 1416366 h 1501342"/>
              <a:gd name="connsiteX5" fmla="*/ 1497813 w 1582789"/>
              <a:gd name="connsiteY5" fmla="*/ 1501342 h 1501342"/>
              <a:gd name="connsiteX6" fmla="*/ 166423 w 1582789"/>
              <a:gd name="connsiteY6" fmla="*/ 1501342 h 1501342"/>
              <a:gd name="connsiteX0" fmla="*/ 0 w 1416366"/>
              <a:gd name="connsiteY0" fmla="*/ 1501342 h 1501342"/>
              <a:gd name="connsiteX1" fmla="*/ 0 w 1416366"/>
              <a:gd name="connsiteY1" fmla="*/ 0 h 1501342"/>
              <a:gd name="connsiteX2" fmla="*/ 1331390 w 1416366"/>
              <a:gd name="connsiteY2" fmla="*/ 0 h 1501342"/>
              <a:gd name="connsiteX3" fmla="*/ 1416366 w 1416366"/>
              <a:gd name="connsiteY3" fmla="*/ 84976 h 1501342"/>
              <a:gd name="connsiteX4" fmla="*/ 1416366 w 1416366"/>
              <a:gd name="connsiteY4" fmla="*/ 1416366 h 1501342"/>
              <a:gd name="connsiteX5" fmla="*/ 1331390 w 1416366"/>
              <a:gd name="connsiteY5" fmla="*/ 1501342 h 1501342"/>
              <a:gd name="connsiteX6" fmla="*/ 0 w 1416366"/>
              <a:gd name="connsiteY6" fmla="*/ 1501342 h 150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6366" h="1501342">
                <a:moveTo>
                  <a:pt x="0" y="1501342"/>
                </a:moveTo>
                <a:lnTo>
                  <a:pt x="0" y="0"/>
                </a:lnTo>
                <a:lnTo>
                  <a:pt x="1331390" y="0"/>
                </a:lnTo>
                <a:cubicBezTo>
                  <a:pt x="1378321" y="0"/>
                  <a:pt x="1416366" y="38045"/>
                  <a:pt x="1416366" y="84976"/>
                </a:cubicBezTo>
                <a:lnTo>
                  <a:pt x="1416366" y="1416366"/>
                </a:lnTo>
                <a:cubicBezTo>
                  <a:pt x="1416366" y="1463297"/>
                  <a:pt x="1378321" y="1501342"/>
                  <a:pt x="1331390" y="1501342"/>
                </a:cubicBezTo>
                <a:lnTo>
                  <a:pt x="0" y="1501342"/>
                </a:lnTo>
                <a:close/>
              </a:path>
            </a:pathLst>
          </a:cu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507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1659731"/>
            <a:ext cx="2277768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89" y="1659731"/>
            <a:ext cx="2243915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3" y="1659731"/>
            <a:ext cx="2325446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72908" y="1659731"/>
            <a:ext cx="2271092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483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ortfolio 4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2277768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89" y="0"/>
            <a:ext cx="2243915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3" y="0"/>
            <a:ext cx="2325446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90768" y="0"/>
            <a:ext cx="2253232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4227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33253" y="228601"/>
            <a:ext cx="1311965" cy="4740965"/>
          </a:xfrm>
        </p:spPr>
        <p:txBody>
          <a:bodyPr/>
          <a:lstStyle/>
          <a:p>
            <a:endParaRPr lang="id-ID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92079" y="226749"/>
            <a:ext cx="1311965" cy="4740965"/>
          </a:xfrm>
        </p:spPr>
        <p:txBody>
          <a:bodyPr/>
          <a:lstStyle/>
          <a:p>
            <a:endParaRPr lang="id-ID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750904" y="226748"/>
            <a:ext cx="1311965" cy="474096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36952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ortfoli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3"/>
          <p:cNvSpPr>
            <a:spLocks noGrp="1"/>
          </p:cNvSpPr>
          <p:nvPr>
            <p:ph type="pic" sz="quarter" idx="32" hasCustomPrompt="1"/>
          </p:nvPr>
        </p:nvSpPr>
        <p:spPr>
          <a:xfrm flipH="1">
            <a:off x="-1175513" y="-407505"/>
            <a:ext cx="3512945" cy="2862470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33" hasCustomPrompt="1"/>
          </p:nvPr>
        </p:nvSpPr>
        <p:spPr>
          <a:xfrm flipH="1">
            <a:off x="-438336" y="601134"/>
            <a:ext cx="3512945" cy="2862470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572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-13716" y="0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59808" y="0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273046" y="2578608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846570" y="2578608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47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rmal Cen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1432837"/>
            <a:ext cx="9144000" cy="2781357"/>
          </a:xfrm>
        </p:spPr>
        <p:txBody>
          <a:bodyPr/>
          <a:lstStyle/>
          <a:p>
            <a:endParaRPr lang="id-ID"/>
          </a:p>
        </p:txBody>
      </p:sp>
      <p:sp>
        <p:nvSpPr>
          <p:cNvPr id="25" name="TextBox 2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6" name="Oval 25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180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015886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924199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832512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740825" y="1797820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075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3175551"/>
            <a:ext cx="9144000" cy="196794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8" name="Oval 17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372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ttom image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3175551"/>
            <a:ext cx="9144000" cy="1967949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913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ottom image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3175551"/>
            <a:ext cx="9144000" cy="1967949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54890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ttom image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5198165" cy="51435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83419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ottom image combi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5198165" cy="51435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33" hasCustomPrompt="1"/>
          </p:nvPr>
        </p:nvSpPr>
        <p:spPr>
          <a:xfrm flipH="1">
            <a:off x="913387" y="1140516"/>
            <a:ext cx="3512945" cy="2862470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072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ottom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 flipH="1">
            <a:off x="3945835" y="0"/>
            <a:ext cx="5198165" cy="51435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62143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onal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" y="-1"/>
            <a:ext cx="3558209" cy="5143501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466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gonal placeholde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 flipH="1">
            <a:off x="5585791" y="0"/>
            <a:ext cx="3558209" cy="5143500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7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halh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260405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59020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96182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3379304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33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center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574235" y="1"/>
            <a:ext cx="1600200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141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center 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675243" y="1"/>
            <a:ext cx="1600200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2544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portfoli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3"/>
          <p:cNvSpPr>
            <a:spLocks noGrp="1"/>
          </p:cNvSpPr>
          <p:nvPr>
            <p:ph type="pic" sz="quarter" idx="32" hasCustomPrompt="1"/>
          </p:nvPr>
        </p:nvSpPr>
        <p:spPr>
          <a:xfrm flipH="1">
            <a:off x="-1175513" y="-407505"/>
            <a:ext cx="3512945" cy="2862470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33" hasCustomPrompt="1"/>
          </p:nvPr>
        </p:nvSpPr>
        <p:spPr>
          <a:xfrm flipH="1">
            <a:off x="-438336" y="601134"/>
            <a:ext cx="3512945" cy="2862470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19668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mall si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156792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393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mall 2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2474843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788426" y="1"/>
            <a:ext cx="2355574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2071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mall sid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87208" y="1"/>
            <a:ext cx="2156792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14334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23807" y="636104"/>
            <a:ext cx="2385392" cy="3841474"/>
          </a:xfrm>
          <a:prstGeom prst="foldedCorner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5" name="TextBox 1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673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764696" y="1"/>
            <a:ext cx="3379304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13581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5206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620077"/>
            <a:ext cx="9144000" cy="1967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66081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 small si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156792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180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3379304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306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8378689" y="481080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460197" y="438267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85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ottom image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5198165" cy="51435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87877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gonal placeholde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 flipH="1">
            <a:off x="5585791" y="0"/>
            <a:ext cx="3558209" cy="5143500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61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ottom image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3175551"/>
            <a:ext cx="9144000" cy="1967949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844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portfoli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3"/>
          <p:cNvSpPr>
            <a:spLocks noGrp="1"/>
          </p:cNvSpPr>
          <p:nvPr>
            <p:ph type="pic" sz="quarter" idx="32" hasCustomPrompt="1"/>
          </p:nvPr>
        </p:nvSpPr>
        <p:spPr>
          <a:xfrm flipH="1">
            <a:off x="-1175513" y="-407505"/>
            <a:ext cx="3512945" cy="2862470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33" hasCustomPrompt="1"/>
          </p:nvPr>
        </p:nvSpPr>
        <p:spPr>
          <a:xfrm flipH="1">
            <a:off x="-438336" y="601134"/>
            <a:ext cx="3512945" cy="2862470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249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ottom image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5198165" cy="51435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62200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4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015886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924199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832512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740825" y="1797820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171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Normal Center - 3 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55983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294027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32071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333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ormal Cen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1432837"/>
            <a:ext cx="9144000" cy="2781357"/>
          </a:xfrm>
        </p:spPr>
        <p:txBody>
          <a:bodyPr/>
          <a:lstStyle/>
          <a:p>
            <a:endParaRPr lang="id-ID"/>
          </a:p>
        </p:txBody>
      </p:sp>
      <p:sp>
        <p:nvSpPr>
          <p:cNvPr id="25" name="TextBox 2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6" name="Oval 25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283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ortfolio 4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2277768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89" y="0"/>
            <a:ext cx="2243915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3" y="0"/>
            <a:ext cx="2325446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90768" y="0"/>
            <a:ext cx="2253232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4800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ottom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 flipH="1">
            <a:off x="3945835" y="0"/>
            <a:ext cx="5198165" cy="51435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9740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1659731"/>
            <a:ext cx="2277768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89" y="1659731"/>
            <a:ext cx="2243915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3" y="1659731"/>
            <a:ext cx="2325446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72908" y="1659731"/>
            <a:ext cx="2271092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882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4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015886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924199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832512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740825" y="1797820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1563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v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080525" y="2002024"/>
            <a:ext cx="7146235" cy="1967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9837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11865" y="1244847"/>
            <a:ext cx="2249202" cy="3345878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925572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841182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756793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925572" y="2943285"/>
            <a:ext cx="5582326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872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-13716" y="0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59808" y="0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273046" y="2578608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846570" y="2578608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248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31055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74666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66227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7788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728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Normal Center -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2946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2946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346504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346504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050064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050063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70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small 2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2474843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788426" y="1"/>
            <a:ext cx="2355574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27510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33253" y="228601"/>
            <a:ext cx="1311965" cy="4740965"/>
          </a:xfrm>
        </p:spPr>
        <p:txBody>
          <a:bodyPr/>
          <a:lstStyle/>
          <a:p>
            <a:endParaRPr lang="id-ID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92079" y="226749"/>
            <a:ext cx="1311965" cy="4740965"/>
          </a:xfrm>
        </p:spPr>
        <p:txBody>
          <a:bodyPr/>
          <a:lstStyle/>
          <a:p>
            <a:endParaRPr lang="id-ID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750904" y="226748"/>
            <a:ext cx="1311965" cy="474096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71218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 center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574235" y="1"/>
            <a:ext cx="1600200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399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gonal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" y="-1"/>
            <a:ext cx="3558209" cy="5143501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92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32173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Normal Center - 3 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55983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294027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32071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1071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620077"/>
            <a:ext cx="9144000" cy="1967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13351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small si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156792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079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3379304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156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8378689" y="481080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460197" y="438267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755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gonal placeholde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 flipH="1">
            <a:off x="5585791" y="0"/>
            <a:ext cx="3558209" cy="5143500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74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ottom image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3175551"/>
            <a:ext cx="9144000" cy="1967949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204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portfoli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3"/>
          <p:cNvSpPr>
            <a:spLocks noGrp="1"/>
          </p:cNvSpPr>
          <p:nvPr>
            <p:ph type="pic" sz="quarter" idx="32" hasCustomPrompt="1"/>
          </p:nvPr>
        </p:nvSpPr>
        <p:spPr>
          <a:xfrm flipH="1">
            <a:off x="-1175513" y="-407505"/>
            <a:ext cx="3512945" cy="2862470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33" hasCustomPrompt="1"/>
          </p:nvPr>
        </p:nvSpPr>
        <p:spPr>
          <a:xfrm flipH="1">
            <a:off x="-438336" y="601134"/>
            <a:ext cx="3512945" cy="2862470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97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ottom image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5198165" cy="51435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00126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4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015886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924199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832512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740825" y="1797820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303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 - 3 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55983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294027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32071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535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ormal Cen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1432837"/>
            <a:ext cx="9144000" cy="2781357"/>
          </a:xfrm>
        </p:spPr>
        <p:txBody>
          <a:bodyPr/>
          <a:lstStyle/>
          <a:p>
            <a:endParaRPr lang="id-ID"/>
          </a:p>
        </p:txBody>
      </p:sp>
      <p:sp>
        <p:nvSpPr>
          <p:cNvPr id="25" name="TextBox 2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Oval 25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29534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Normal Cen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1432837"/>
            <a:ext cx="9144000" cy="2781357"/>
          </a:xfrm>
        </p:spPr>
        <p:txBody>
          <a:bodyPr/>
          <a:lstStyle/>
          <a:p>
            <a:endParaRPr lang="id-ID"/>
          </a:p>
        </p:txBody>
      </p:sp>
      <p:sp>
        <p:nvSpPr>
          <p:cNvPr id="25" name="TextBox 2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6" name="Oval 25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598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portfolio 4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2277768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89" y="0"/>
            <a:ext cx="2243915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3" y="0"/>
            <a:ext cx="2325446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90768" y="0"/>
            <a:ext cx="2253232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6818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ottom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 flipH="1">
            <a:off x="3945835" y="0"/>
            <a:ext cx="5198165" cy="51435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35405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1659731"/>
            <a:ext cx="2277768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89" y="1659731"/>
            <a:ext cx="2243915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3" y="1659731"/>
            <a:ext cx="2325446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72908" y="1659731"/>
            <a:ext cx="2271092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40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v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080525" y="2002024"/>
            <a:ext cx="7146235" cy="1967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58929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11865" y="1244847"/>
            <a:ext cx="2249202" cy="3345878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925572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841182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756793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925572" y="2943285"/>
            <a:ext cx="5582326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577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-13716" y="0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59808" y="0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273046" y="2578608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846570" y="2578608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78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31055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74666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66227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7788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411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Normal Center -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2946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2946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346504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346504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050064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050063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314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small 2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2474843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788426" y="1"/>
            <a:ext cx="2355574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86761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ortfolio 4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2277768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89" y="0"/>
            <a:ext cx="2243915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3" y="0"/>
            <a:ext cx="2325446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90768" y="0"/>
            <a:ext cx="2253232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59983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33253" y="228601"/>
            <a:ext cx="1311965" cy="4740965"/>
          </a:xfrm>
        </p:spPr>
        <p:txBody>
          <a:bodyPr/>
          <a:lstStyle/>
          <a:p>
            <a:endParaRPr lang="id-ID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92079" y="226749"/>
            <a:ext cx="1311965" cy="4740965"/>
          </a:xfrm>
        </p:spPr>
        <p:txBody>
          <a:bodyPr/>
          <a:lstStyle/>
          <a:p>
            <a:endParaRPr lang="id-ID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750904" y="226748"/>
            <a:ext cx="1311965" cy="474096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53299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 center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574235" y="1"/>
            <a:ext cx="1600200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349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gonal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" y="-1"/>
            <a:ext cx="3558209" cy="5143501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30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24142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620077"/>
            <a:ext cx="9144000" cy="1967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72506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small si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156792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638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3379304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101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8378689" y="481080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460197" y="438267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850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gonal placeholde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 flipH="1">
            <a:off x="5585791" y="0"/>
            <a:ext cx="3558209" cy="5143500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086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ottom image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3175551"/>
            <a:ext cx="9144000" cy="1967949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840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ormal Center - 3 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55983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294027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32071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48157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ottom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 flipH="1">
            <a:off x="3945835" y="0"/>
            <a:ext cx="5198165" cy="51435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31408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portfoli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3"/>
          <p:cNvSpPr>
            <a:spLocks noGrp="1"/>
          </p:cNvSpPr>
          <p:nvPr>
            <p:ph type="pic" sz="quarter" idx="32" hasCustomPrompt="1"/>
          </p:nvPr>
        </p:nvSpPr>
        <p:spPr>
          <a:xfrm flipH="1">
            <a:off x="-1175513" y="-407505"/>
            <a:ext cx="3512945" cy="2862470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33" hasCustomPrompt="1"/>
          </p:nvPr>
        </p:nvSpPr>
        <p:spPr>
          <a:xfrm flipH="1">
            <a:off x="-438336" y="601134"/>
            <a:ext cx="3512945" cy="2862470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488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ottom image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5198165" cy="51435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8011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4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015886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924199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832512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740825" y="1797820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598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Normal Center - 3 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55983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294027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32071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29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1432837"/>
            <a:ext cx="9144000" cy="2781357"/>
          </a:xfrm>
        </p:spPr>
        <p:txBody>
          <a:bodyPr/>
          <a:lstStyle/>
          <a:p>
            <a:endParaRPr lang="id-ID"/>
          </a:p>
        </p:txBody>
      </p:sp>
      <p:sp>
        <p:nvSpPr>
          <p:cNvPr id="25" name="TextBox 2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6" name="Oval 25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1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portfolio 4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2277768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89" y="0"/>
            <a:ext cx="2243915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3" y="0"/>
            <a:ext cx="2325446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90768" y="0"/>
            <a:ext cx="2253232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49585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ottom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 flipH="1">
            <a:off x="3945835" y="0"/>
            <a:ext cx="5198165" cy="51435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3484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1659731"/>
            <a:ext cx="2277768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89" y="1659731"/>
            <a:ext cx="2243915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3" y="1659731"/>
            <a:ext cx="2325446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72908" y="1659731"/>
            <a:ext cx="2271092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650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v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080525" y="2002024"/>
            <a:ext cx="7146235" cy="1967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852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11865" y="1244847"/>
            <a:ext cx="2249202" cy="3345878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925572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841182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756793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925572" y="2943285"/>
            <a:ext cx="5582326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610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1659731"/>
            <a:ext cx="2277768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89" y="1659731"/>
            <a:ext cx="2243915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3" y="1659731"/>
            <a:ext cx="2325446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72908" y="1659731"/>
            <a:ext cx="2271092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19251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-13716" y="0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59808" y="0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273046" y="2578608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846570" y="2578608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802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31055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74666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66227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7788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289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Normal Center -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2946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2946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346504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346504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050064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050063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42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 small 2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2474843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788426" y="1"/>
            <a:ext cx="2355574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21244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33253" y="228601"/>
            <a:ext cx="1311965" cy="4740965"/>
          </a:xfrm>
        </p:spPr>
        <p:txBody>
          <a:bodyPr/>
          <a:lstStyle/>
          <a:p>
            <a:endParaRPr lang="id-ID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92079" y="226749"/>
            <a:ext cx="1311965" cy="4740965"/>
          </a:xfrm>
        </p:spPr>
        <p:txBody>
          <a:bodyPr/>
          <a:lstStyle/>
          <a:p>
            <a:endParaRPr lang="id-ID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750904" y="226748"/>
            <a:ext cx="1311965" cy="474096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82892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center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574235" y="1"/>
            <a:ext cx="1600200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102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gonal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" y="-1"/>
            <a:ext cx="3558209" cy="5143501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82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9910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620077"/>
            <a:ext cx="9144000" cy="1967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05662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 small si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156792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464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v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080525" y="2002024"/>
            <a:ext cx="7146235" cy="1967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62005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3379304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277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8378689" y="481080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460197" y="438267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126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iagonal placeholde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 flipH="1">
            <a:off x="5585791" y="0"/>
            <a:ext cx="3558209" cy="5143500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17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ottom image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3175551"/>
            <a:ext cx="9144000" cy="1967949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175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portfoli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3"/>
          <p:cNvSpPr>
            <a:spLocks noGrp="1"/>
          </p:cNvSpPr>
          <p:nvPr>
            <p:ph type="pic" sz="quarter" idx="32" hasCustomPrompt="1"/>
          </p:nvPr>
        </p:nvSpPr>
        <p:spPr>
          <a:xfrm flipH="1">
            <a:off x="-1175513" y="-407505"/>
            <a:ext cx="3512945" cy="2862470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33" hasCustomPrompt="1"/>
          </p:nvPr>
        </p:nvSpPr>
        <p:spPr>
          <a:xfrm flipH="1">
            <a:off x="-438336" y="601134"/>
            <a:ext cx="3512945" cy="2862470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773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ottom image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5198165" cy="51435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30847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4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015886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924199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832512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740825" y="1797820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089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Normal Center - 3 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55983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294027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32071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19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Normal Cen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1432837"/>
            <a:ext cx="9144000" cy="2781357"/>
          </a:xfrm>
        </p:spPr>
        <p:txBody>
          <a:bodyPr/>
          <a:lstStyle/>
          <a:p>
            <a:endParaRPr lang="id-ID"/>
          </a:p>
        </p:txBody>
      </p:sp>
      <p:sp>
        <p:nvSpPr>
          <p:cNvPr id="25" name="TextBox 2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6" name="Oval 25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891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portfolio 4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2277768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89" y="0"/>
            <a:ext cx="2243915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3" y="0"/>
            <a:ext cx="2325446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90768" y="0"/>
            <a:ext cx="2253232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3738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11865" y="1244847"/>
            <a:ext cx="2249202" cy="3345878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925572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841182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756793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925572" y="2943285"/>
            <a:ext cx="5582326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3600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ottom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 flipH="1">
            <a:off x="3945835" y="0"/>
            <a:ext cx="5198165" cy="51435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62066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1659731"/>
            <a:ext cx="2277768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89" y="1659731"/>
            <a:ext cx="2243915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3" y="1659731"/>
            <a:ext cx="2325446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72908" y="1659731"/>
            <a:ext cx="2271092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23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v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080525" y="2002024"/>
            <a:ext cx="7146235" cy="1967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2724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11865" y="1244847"/>
            <a:ext cx="2249202" cy="3345878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925572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841182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756793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925572" y="2943285"/>
            <a:ext cx="5582326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683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-13716" y="0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59808" y="0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273046" y="2578608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846570" y="2578608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627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31055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74666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66227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7788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24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Normal Center -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2946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2946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346504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346504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050064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050063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10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 small 2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2474843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788426" y="1"/>
            <a:ext cx="2355574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60365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33253" y="228601"/>
            <a:ext cx="1311965" cy="4740965"/>
          </a:xfrm>
        </p:spPr>
        <p:txBody>
          <a:bodyPr/>
          <a:lstStyle/>
          <a:p>
            <a:endParaRPr lang="id-ID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92079" y="226749"/>
            <a:ext cx="1311965" cy="4740965"/>
          </a:xfrm>
        </p:spPr>
        <p:txBody>
          <a:bodyPr/>
          <a:lstStyle/>
          <a:p>
            <a:endParaRPr lang="id-ID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750904" y="226748"/>
            <a:ext cx="1311965" cy="474096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65685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center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574235" y="1"/>
            <a:ext cx="1600200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365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-13716" y="0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59808" y="0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273046" y="2578608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846570" y="2578608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176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gonal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" y="-1"/>
            <a:ext cx="3558209" cy="5143501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48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2246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620077"/>
            <a:ext cx="9144000" cy="1967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58893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 small si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156792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358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3379304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641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8378689" y="481080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460197" y="438267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040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iagonal placeholde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 flipH="1">
            <a:off x="5585791" y="0"/>
            <a:ext cx="3558209" cy="5143500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27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ottom image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3175551"/>
            <a:ext cx="9144000" cy="1967949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332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portfoli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3"/>
          <p:cNvSpPr>
            <a:spLocks noGrp="1"/>
          </p:cNvSpPr>
          <p:nvPr>
            <p:ph type="pic" sz="quarter" idx="32" hasCustomPrompt="1"/>
          </p:nvPr>
        </p:nvSpPr>
        <p:spPr>
          <a:xfrm flipH="1">
            <a:off x="-1175513" y="-407505"/>
            <a:ext cx="3512945" cy="2862470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33" hasCustomPrompt="1"/>
          </p:nvPr>
        </p:nvSpPr>
        <p:spPr>
          <a:xfrm flipH="1">
            <a:off x="-438336" y="601134"/>
            <a:ext cx="3512945" cy="2862470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775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ottom image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5198165" cy="51435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85779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31055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74666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66227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7788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2691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4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015886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924199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832512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740825" y="1797820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72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Normal Center - 3 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55983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294027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32071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464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Normal Cen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1432837"/>
            <a:ext cx="9144000" cy="2781357"/>
          </a:xfrm>
        </p:spPr>
        <p:txBody>
          <a:bodyPr/>
          <a:lstStyle/>
          <a:p>
            <a:endParaRPr lang="id-ID"/>
          </a:p>
        </p:txBody>
      </p:sp>
      <p:sp>
        <p:nvSpPr>
          <p:cNvPr id="25" name="TextBox 2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6" name="Oval 25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316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portfolio 4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2277768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89" y="0"/>
            <a:ext cx="2243915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3" y="0"/>
            <a:ext cx="2325446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90768" y="0"/>
            <a:ext cx="2253232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41119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ottom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 flipH="1">
            <a:off x="3945835" y="0"/>
            <a:ext cx="5198165" cy="51435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37025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1659731"/>
            <a:ext cx="2277768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89" y="1659731"/>
            <a:ext cx="2243915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3" y="1659731"/>
            <a:ext cx="2325446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72908" y="1659731"/>
            <a:ext cx="2271092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811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v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080525" y="2002024"/>
            <a:ext cx="7146235" cy="1967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30379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11865" y="1244847"/>
            <a:ext cx="2249202" cy="3345878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925572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841182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756793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925572" y="2943285"/>
            <a:ext cx="5582326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783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-13716" y="0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59808" y="0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273046" y="2578608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846570" y="2578608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52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31055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74666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66227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7788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536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Normal Center -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2946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2946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346504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346504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050064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050063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8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Normal Center -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2946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2946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346504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346504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050064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050063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9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 small 2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2474843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788426" y="1"/>
            <a:ext cx="2355574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20175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33253" y="228601"/>
            <a:ext cx="1311965" cy="4740965"/>
          </a:xfrm>
        </p:spPr>
        <p:txBody>
          <a:bodyPr/>
          <a:lstStyle/>
          <a:p>
            <a:endParaRPr lang="id-ID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92079" y="226749"/>
            <a:ext cx="1311965" cy="4740965"/>
          </a:xfrm>
        </p:spPr>
        <p:txBody>
          <a:bodyPr/>
          <a:lstStyle/>
          <a:p>
            <a:endParaRPr lang="id-ID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750904" y="226748"/>
            <a:ext cx="1311965" cy="474096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3207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 center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574235" y="1"/>
            <a:ext cx="1600200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457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iagonal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" y="-1"/>
            <a:ext cx="3558209" cy="5143501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61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05873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620077"/>
            <a:ext cx="9144000" cy="1967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76480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 small si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156792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522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3379304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925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8378689" y="481080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460197" y="438267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635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small 2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2474843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788426" y="1"/>
            <a:ext cx="2355574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66442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diagonal placeholde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 flipH="1">
            <a:off x="5585791" y="0"/>
            <a:ext cx="3558209" cy="5143500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95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ottom image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3175551"/>
            <a:ext cx="9144000" cy="1967949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606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portfoli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3"/>
          <p:cNvSpPr>
            <a:spLocks noGrp="1"/>
          </p:cNvSpPr>
          <p:nvPr>
            <p:ph type="pic" sz="quarter" idx="32" hasCustomPrompt="1"/>
          </p:nvPr>
        </p:nvSpPr>
        <p:spPr>
          <a:xfrm flipH="1">
            <a:off x="-1175513" y="-407505"/>
            <a:ext cx="3512945" cy="2862470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33" hasCustomPrompt="1"/>
          </p:nvPr>
        </p:nvSpPr>
        <p:spPr>
          <a:xfrm flipH="1">
            <a:off x="-438336" y="601134"/>
            <a:ext cx="3512945" cy="2862470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096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ottom image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5198165" cy="51435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7870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4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015886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924199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832512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740825" y="1797820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124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Normal Center - 3 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55983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294027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32071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650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Normal Cen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1432837"/>
            <a:ext cx="9144000" cy="2781357"/>
          </a:xfrm>
        </p:spPr>
        <p:txBody>
          <a:bodyPr/>
          <a:lstStyle/>
          <a:p>
            <a:endParaRPr lang="id-ID"/>
          </a:p>
        </p:txBody>
      </p:sp>
      <p:sp>
        <p:nvSpPr>
          <p:cNvPr id="25" name="TextBox 2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6" name="Oval 25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986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portfolio 4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2277768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89" y="0"/>
            <a:ext cx="2243915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3" y="0"/>
            <a:ext cx="2325446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90768" y="0"/>
            <a:ext cx="2253232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84515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ottom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 flipH="1">
            <a:off x="3945835" y="0"/>
            <a:ext cx="5198165" cy="51435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848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1659731"/>
            <a:ext cx="2277768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89" y="1659731"/>
            <a:ext cx="2243915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3" y="1659731"/>
            <a:ext cx="2325446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72908" y="1659731"/>
            <a:ext cx="2271092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108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33253" y="228601"/>
            <a:ext cx="1311965" cy="4740965"/>
          </a:xfrm>
        </p:spPr>
        <p:txBody>
          <a:bodyPr/>
          <a:lstStyle/>
          <a:p>
            <a:endParaRPr lang="id-ID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92079" y="226749"/>
            <a:ext cx="1311965" cy="4740965"/>
          </a:xfrm>
        </p:spPr>
        <p:txBody>
          <a:bodyPr/>
          <a:lstStyle/>
          <a:p>
            <a:endParaRPr lang="id-ID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750904" y="226748"/>
            <a:ext cx="1311965" cy="474096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8919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v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080525" y="2002024"/>
            <a:ext cx="7146235" cy="1967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74947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11865" y="1244847"/>
            <a:ext cx="2249202" cy="3345878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925572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841182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756793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925572" y="2943285"/>
            <a:ext cx="5582326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826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-13716" y="0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59808" y="0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273046" y="2578608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846570" y="2578608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39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31055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74666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66227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7788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461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Normal Center -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2946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2946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346504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346504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050064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050063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188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 small 2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2474843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788426" y="1"/>
            <a:ext cx="2355574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23966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33253" y="228601"/>
            <a:ext cx="1311965" cy="4740965"/>
          </a:xfrm>
        </p:spPr>
        <p:txBody>
          <a:bodyPr/>
          <a:lstStyle/>
          <a:p>
            <a:endParaRPr lang="id-ID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92079" y="226749"/>
            <a:ext cx="1311965" cy="4740965"/>
          </a:xfrm>
        </p:spPr>
        <p:txBody>
          <a:bodyPr/>
          <a:lstStyle/>
          <a:p>
            <a:endParaRPr lang="id-ID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750904" y="226748"/>
            <a:ext cx="1311965" cy="474096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18551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 center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574235" y="1"/>
            <a:ext cx="1600200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785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iagonal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" y="-1"/>
            <a:ext cx="3558209" cy="5143501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50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66721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 center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574235" y="1"/>
            <a:ext cx="1600200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51066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620077"/>
            <a:ext cx="9144000" cy="1967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34248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 small si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156792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064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3379304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294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8378689" y="481080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460197" y="438267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224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diagonal placeholde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 flipH="1">
            <a:off x="5585791" y="0"/>
            <a:ext cx="3558209" cy="5143500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8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ottom image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3175551"/>
            <a:ext cx="9144000" cy="1967949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56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portfoli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3"/>
          <p:cNvSpPr>
            <a:spLocks noGrp="1"/>
          </p:cNvSpPr>
          <p:nvPr>
            <p:ph type="pic" sz="quarter" idx="32" hasCustomPrompt="1"/>
          </p:nvPr>
        </p:nvSpPr>
        <p:spPr>
          <a:xfrm flipH="1">
            <a:off x="-1175513" y="-407505"/>
            <a:ext cx="3512945" cy="2862470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33" hasCustomPrompt="1"/>
          </p:nvPr>
        </p:nvSpPr>
        <p:spPr>
          <a:xfrm flipH="1">
            <a:off x="-438336" y="601134"/>
            <a:ext cx="3512945" cy="2862470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018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ottom image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5198165" cy="51435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81194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4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015886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924199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832512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740825" y="1797820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71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Normal Center - 3 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55983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294027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32071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610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Center -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0" y="1888434"/>
            <a:ext cx="9144000" cy="2166731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06393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gonal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" y="-1"/>
            <a:ext cx="3558209" cy="5143501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209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Normal Cen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1432837"/>
            <a:ext cx="9144000" cy="2781357"/>
          </a:xfrm>
        </p:spPr>
        <p:txBody>
          <a:bodyPr/>
          <a:lstStyle/>
          <a:p>
            <a:endParaRPr lang="id-ID"/>
          </a:p>
        </p:txBody>
      </p:sp>
      <p:sp>
        <p:nvSpPr>
          <p:cNvPr id="25" name="TextBox 2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6" name="Oval 25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258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portfolio 4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2277768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89" y="0"/>
            <a:ext cx="2243915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3" y="0"/>
            <a:ext cx="2325446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90768" y="0"/>
            <a:ext cx="2253232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46400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ottom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 flipH="1">
            <a:off x="3945835" y="0"/>
            <a:ext cx="5198165" cy="51435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4871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1659731"/>
            <a:ext cx="2277768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89" y="1659731"/>
            <a:ext cx="2243915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3" y="1659731"/>
            <a:ext cx="2325446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72908" y="1659731"/>
            <a:ext cx="2271092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15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v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080525" y="2002024"/>
            <a:ext cx="7146235" cy="1967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45165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11865" y="1244847"/>
            <a:ext cx="2249202" cy="3345878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925572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841182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756793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925572" y="2943285"/>
            <a:ext cx="5582326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311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-13716" y="0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59808" y="0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273046" y="2578608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846570" y="2578608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11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31055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74666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66227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7788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65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Normal Center -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2946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2946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346504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346504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050064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050063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499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image small 2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2474843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788426" y="1"/>
            <a:ext cx="2355574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2606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736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33253" y="228601"/>
            <a:ext cx="1311965" cy="4740965"/>
          </a:xfrm>
        </p:spPr>
        <p:txBody>
          <a:bodyPr/>
          <a:lstStyle/>
          <a:p>
            <a:endParaRPr lang="id-ID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92079" y="226749"/>
            <a:ext cx="1311965" cy="4740965"/>
          </a:xfrm>
        </p:spPr>
        <p:txBody>
          <a:bodyPr/>
          <a:lstStyle/>
          <a:p>
            <a:endParaRPr lang="id-ID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750904" y="226748"/>
            <a:ext cx="1311965" cy="474096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61530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 center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574235" y="1"/>
            <a:ext cx="1600200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id-ID" sz="11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824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diagonal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" y="-1"/>
            <a:ext cx="3558209" cy="5143501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16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620077"/>
            <a:ext cx="9144000" cy="1967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90430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small si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156792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6758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3379304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23130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8378689" y="481080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460197" y="438267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72311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gonal placeholde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 flipH="1">
            <a:off x="5585791" y="0"/>
            <a:ext cx="3558209" cy="5143500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04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ottom image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3175551"/>
            <a:ext cx="9144000" cy="1967949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1097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portfoli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3"/>
          <p:cNvSpPr>
            <a:spLocks noGrp="1"/>
          </p:cNvSpPr>
          <p:nvPr>
            <p:ph type="pic" sz="quarter" idx="32" hasCustomPrompt="1"/>
          </p:nvPr>
        </p:nvSpPr>
        <p:spPr>
          <a:xfrm flipH="1">
            <a:off x="-1175513" y="-407505"/>
            <a:ext cx="3512945" cy="2862470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33" hasCustomPrompt="1"/>
          </p:nvPr>
        </p:nvSpPr>
        <p:spPr>
          <a:xfrm flipH="1">
            <a:off x="-438336" y="601134"/>
            <a:ext cx="3512945" cy="2862470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78951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ottom image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5198165" cy="51435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10695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Center - 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 userDrawn="1"/>
        </p:nvSpPr>
        <p:spPr>
          <a:xfrm>
            <a:off x="8473111" y="367320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2">
                    <a:lumMod val="65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2">
                  <a:lumMod val="65000"/>
                </a:schemeClr>
              </a:solidFill>
            </a:endParaRPr>
          </a:p>
        </p:txBody>
      </p:sp>
      <p:sp>
        <p:nvSpPr>
          <p:cNvPr id="3" name="Oval 2"/>
          <p:cNvSpPr/>
          <p:nvPr userDrawn="1"/>
        </p:nvSpPr>
        <p:spPr>
          <a:xfrm>
            <a:off x="8554619" y="324506"/>
            <a:ext cx="324000" cy="3240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9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622388" y="1540565"/>
            <a:ext cx="1620000" cy="1620000"/>
          </a:xfrm>
          <a:prstGeom prst="ellipse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2724514" y="1540565"/>
            <a:ext cx="1620000" cy="1620000"/>
          </a:xfrm>
          <a:prstGeom prst="ellipse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4826640" y="1540565"/>
            <a:ext cx="1620000" cy="1620000"/>
          </a:xfrm>
          <a:prstGeom prst="ellipse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928766" y="1540565"/>
            <a:ext cx="1620000" cy="1620000"/>
          </a:xfrm>
          <a:prstGeom prst="ellipse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10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4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015886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924199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832512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740825" y="1797820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78947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 - 3 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55983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294027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32071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51651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Normal Cen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1432837"/>
            <a:ext cx="9144000" cy="2781357"/>
          </a:xfrm>
        </p:spPr>
        <p:txBody>
          <a:bodyPr/>
          <a:lstStyle/>
          <a:p>
            <a:endParaRPr lang="id-ID"/>
          </a:p>
        </p:txBody>
      </p:sp>
      <p:sp>
        <p:nvSpPr>
          <p:cNvPr id="25" name="TextBox 2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Oval 25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5955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portfolio 4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2277768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89" y="0"/>
            <a:ext cx="2243915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3" y="0"/>
            <a:ext cx="2325446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90768" y="0"/>
            <a:ext cx="2253232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90627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ottom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 flipH="1">
            <a:off x="3945835" y="0"/>
            <a:ext cx="5198165" cy="51435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08596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1659731"/>
            <a:ext cx="2277768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89" y="1659731"/>
            <a:ext cx="2243915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3" y="1659731"/>
            <a:ext cx="2325446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72908" y="1659731"/>
            <a:ext cx="2271092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30807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v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080525" y="2002024"/>
            <a:ext cx="7146235" cy="1967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3744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11865" y="1244847"/>
            <a:ext cx="2249202" cy="3345878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925572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841182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756793" y="1244847"/>
            <a:ext cx="1751105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925572" y="2943285"/>
            <a:ext cx="5582326" cy="164744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7871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-13716" y="0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59808" y="0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273046" y="2578608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846570" y="2578608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437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31055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74666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66227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7788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0612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ormal Center -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2946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2946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346504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346504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050064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050063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997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Normal Center -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2946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2946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346504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346504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050064" y="1834338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050063" y="3411050"/>
            <a:ext cx="2534846" cy="14330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82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small 2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2474843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788426" y="1"/>
            <a:ext cx="2355574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4621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33253" y="228601"/>
            <a:ext cx="1311965" cy="4740965"/>
          </a:xfrm>
        </p:spPr>
        <p:txBody>
          <a:bodyPr/>
          <a:lstStyle/>
          <a:p>
            <a:endParaRPr lang="id-ID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92079" y="226749"/>
            <a:ext cx="1311965" cy="4740965"/>
          </a:xfrm>
        </p:spPr>
        <p:txBody>
          <a:bodyPr/>
          <a:lstStyle/>
          <a:p>
            <a:endParaRPr lang="id-ID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750904" y="226748"/>
            <a:ext cx="1311965" cy="474096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77213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 center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574235" y="1"/>
            <a:ext cx="1600200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18065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gonal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" y="-1"/>
            <a:ext cx="3558209" cy="5143501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64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72880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620077"/>
            <a:ext cx="9144000" cy="1967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75110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small si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156792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2806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3379304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09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8378689" y="481080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460197" y="438267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2198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31055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74666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66227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77886" y="1815411"/>
            <a:ext cx="1751105" cy="2552920"/>
          </a:xfrm>
          <a:prstGeom prst="roundRect">
            <a:avLst>
              <a:gd name="adj" fmla="val 7248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22409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gonal placeholde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 flipH="1">
            <a:off x="5585791" y="0"/>
            <a:ext cx="3558209" cy="5143500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610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ottom image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3175551"/>
            <a:ext cx="9144000" cy="1967949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1572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portfoli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3"/>
          <p:cNvSpPr>
            <a:spLocks noGrp="1"/>
          </p:cNvSpPr>
          <p:nvPr>
            <p:ph type="pic" sz="quarter" idx="32" hasCustomPrompt="1"/>
          </p:nvPr>
        </p:nvSpPr>
        <p:spPr>
          <a:xfrm flipH="1">
            <a:off x="-1175513" y="-407505"/>
            <a:ext cx="3512945" cy="2862470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33" hasCustomPrompt="1"/>
          </p:nvPr>
        </p:nvSpPr>
        <p:spPr>
          <a:xfrm flipH="1">
            <a:off x="-438336" y="601134"/>
            <a:ext cx="3512945" cy="2862470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54265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ottom image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5198165" cy="51435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83214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4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015886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924199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832512" y="1800629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740825" y="1797820"/>
            <a:ext cx="1379445" cy="1512734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02044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Normal Center - 3 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55983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294027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32071" y="2114965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1256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1432837"/>
            <a:ext cx="9144000" cy="2781357"/>
          </a:xfrm>
        </p:spPr>
        <p:txBody>
          <a:bodyPr/>
          <a:lstStyle/>
          <a:p>
            <a:endParaRPr lang="id-ID"/>
          </a:p>
        </p:txBody>
      </p:sp>
      <p:sp>
        <p:nvSpPr>
          <p:cNvPr id="25" name="TextBox 24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Oval 25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68209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portfolio 4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2277768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89" y="0"/>
            <a:ext cx="2243915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3" y="0"/>
            <a:ext cx="2325446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90768" y="0"/>
            <a:ext cx="2253232" cy="26040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01818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ottom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716620" y="4850296"/>
            <a:ext cx="308113" cy="29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 flipH="1">
            <a:off x="3945835" y="0"/>
            <a:ext cx="5198165" cy="5143500"/>
          </a:xfrm>
          <a:prstGeom prst="rt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94814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1659731"/>
            <a:ext cx="2277768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89" y="1659731"/>
            <a:ext cx="2243915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3" y="1659731"/>
            <a:ext cx="2325446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72908" y="1659731"/>
            <a:ext cx="2271092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65167" y="348888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546675" y="306074"/>
            <a:ext cx="324000" cy="324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72387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59" Type="http://schemas.openxmlformats.org/officeDocument/2006/relationships/slideLayout" Target="../slideLayouts/slideLayout159.xml"/><Relationship Id="rId170" Type="http://schemas.openxmlformats.org/officeDocument/2006/relationships/slideLayout" Target="../slideLayouts/slideLayout170.xml"/><Relationship Id="rId191" Type="http://schemas.openxmlformats.org/officeDocument/2006/relationships/slideLayout" Target="../slideLayouts/slideLayout191.xml"/><Relationship Id="rId205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28" Type="http://schemas.openxmlformats.org/officeDocument/2006/relationships/slideLayout" Target="../slideLayouts/slideLayout128.xml"/><Relationship Id="rId144" Type="http://schemas.openxmlformats.org/officeDocument/2006/relationships/slideLayout" Target="../slideLayouts/slideLayout144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165" Type="http://schemas.openxmlformats.org/officeDocument/2006/relationships/slideLayout" Target="../slideLayouts/slideLayout165.xml"/><Relationship Id="rId181" Type="http://schemas.openxmlformats.org/officeDocument/2006/relationships/slideLayout" Target="../slideLayouts/slideLayout181.xml"/><Relationship Id="rId186" Type="http://schemas.openxmlformats.org/officeDocument/2006/relationships/slideLayout" Target="../slideLayouts/slideLayout186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18" Type="http://schemas.openxmlformats.org/officeDocument/2006/relationships/slideLayout" Target="../slideLayouts/slideLayout118.xml"/><Relationship Id="rId134" Type="http://schemas.openxmlformats.org/officeDocument/2006/relationships/slideLayout" Target="../slideLayouts/slideLayout134.xml"/><Relationship Id="rId139" Type="http://schemas.openxmlformats.org/officeDocument/2006/relationships/slideLayout" Target="../slideLayouts/slideLayout13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55" Type="http://schemas.openxmlformats.org/officeDocument/2006/relationships/slideLayout" Target="../slideLayouts/slideLayout155.xml"/><Relationship Id="rId171" Type="http://schemas.openxmlformats.org/officeDocument/2006/relationships/slideLayout" Target="../slideLayouts/slideLayout171.xml"/><Relationship Id="rId176" Type="http://schemas.openxmlformats.org/officeDocument/2006/relationships/slideLayout" Target="../slideLayouts/slideLayout176.xml"/><Relationship Id="rId192" Type="http://schemas.openxmlformats.org/officeDocument/2006/relationships/slideLayout" Target="../slideLayouts/slideLayout192.xml"/><Relationship Id="rId197" Type="http://schemas.openxmlformats.org/officeDocument/2006/relationships/slideLayout" Target="../slideLayouts/slideLayout197.xml"/><Relationship Id="rId201" Type="http://schemas.openxmlformats.org/officeDocument/2006/relationships/slideLayout" Target="../slideLayouts/slideLayout201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124" Type="http://schemas.openxmlformats.org/officeDocument/2006/relationships/slideLayout" Target="../slideLayouts/slideLayout124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45" Type="http://schemas.openxmlformats.org/officeDocument/2006/relationships/slideLayout" Target="../slideLayouts/slideLayout145.xml"/><Relationship Id="rId161" Type="http://schemas.openxmlformats.org/officeDocument/2006/relationships/slideLayout" Target="../slideLayouts/slideLayout161.xml"/><Relationship Id="rId166" Type="http://schemas.openxmlformats.org/officeDocument/2006/relationships/slideLayout" Target="../slideLayouts/slideLayout166.xml"/><Relationship Id="rId182" Type="http://schemas.openxmlformats.org/officeDocument/2006/relationships/slideLayout" Target="../slideLayouts/slideLayout182.xml"/><Relationship Id="rId187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35" Type="http://schemas.openxmlformats.org/officeDocument/2006/relationships/slideLayout" Target="../slideLayouts/slideLayout135.xml"/><Relationship Id="rId151" Type="http://schemas.openxmlformats.org/officeDocument/2006/relationships/slideLayout" Target="../slideLayouts/slideLayout151.xml"/><Relationship Id="rId156" Type="http://schemas.openxmlformats.org/officeDocument/2006/relationships/slideLayout" Target="../slideLayouts/slideLayout156.xml"/><Relationship Id="rId177" Type="http://schemas.openxmlformats.org/officeDocument/2006/relationships/slideLayout" Target="../slideLayouts/slideLayout177.xml"/><Relationship Id="rId198" Type="http://schemas.openxmlformats.org/officeDocument/2006/relationships/slideLayout" Target="../slideLayouts/slideLayout198.xml"/><Relationship Id="rId172" Type="http://schemas.openxmlformats.org/officeDocument/2006/relationships/slideLayout" Target="../slideLayouts/slideLayout172.xml"/><Relationship Id="rId193" Type="http://schemas.openxmlformats.org/officeDocument/2006/relationships/slideLayout" Target="../slideLayouts/slideLayout193.xml"/><Relationship Id="rId202" Type="http://schemas.openxmlformats.org/officeDocument/2006/relationships/slideLayout" Target="../slideLayouts/slideLayout202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41" Type="http://schemas.openxmlformats.org/officeDocument/2006/relationships/slideLayout" Target="../slideLayouts/slideLayout141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188" Type="http://schemas.openxmlformats.org/officeDocument/2006/relationships/slideLayout" Target="../slideLayouts/slideLayout188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162" Type="http://schemas.openxmlformats.org/officeDocument/2006/relationships/slideLayout" Target="../slideLayouts/slideLayout162.xml"/><Relationship Id="rId183" Type="http://schemas.openxmlformats.org/officeDocument/2006/relationships/slideLayout" Target="../slideLayouts/slideLayout183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178" Type="http://schemas.openxmlformats.org/officeDocument/2006/relationships/slideLayout" Target="../slideLayouts/slideLayout178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52" Type="http://schemas.openxmlformats.org/officeDocument/2006/relationships/slideLayout" Target="../slideLayouts/slideLayout152.xml"/><Relationship Id="rId173" Type="http://schemas.openxmlformats.org/officeDocument/2006/relationships/slideLayout" Target="../slideLayouts/slideLayout173.xml"/><Relationship Id="rId194" Type="http://schemas.openxmlformats.org/officeDocument/2006/relationships/slideLayout" Target="../slideLayouts/slideLayout194.xml"/><Relationship Id="rId199" Type="http://schemas.openxmlformats.org/officeDocument/2006/relationships/slideLayout" Target="../slideLayouts/slideLayout199.xml"/><Relationship Id="rId203" Type="http://schemas.openxmlformats.org/officeDocument/2006/relationships/slideLayout" Target="../slideLayouts/slideLayout203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163" Type="http://schemas.openxmlformats.org/officeDocument/2006/relationships/slideLayout" Target="../slideLayouts/slideLayout163.xml"/><Relationship Id="rId184" Type="http://schemas.openxmlformats.org/officeDocument/2006/relationships/slideLayout" Target="../slideLayouts/slideLayout184.xml"/><Relationship Id="rId189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74" Type="http://schemas.openxmlformats.org/officeDocument/2006/relationships/slideLayout" Target="../slideLayouts/slideLayout174.xml"/><Relationship Id="rId179" Type="http://schemas.openxmlformats.org/officeDocument/2006/relationships/slideLayout" Target="../slideLayouts/slideLayout179.xml"/><Relationship Id="rId195" Type="http://schemas.openxmlformats.org/officeDocument/2006/relationships/slideLayout" Target="../slideLayouts/slideLayout195.xml"/><Relationship Id="rId190" Type="http://schemas.openxmlformats.org/officeDocument/2006/relationships/slideLayout" Target="../slideLayouts/slideLayout190.xml"/><Relationship Id="rId204" Type="http://schemas.openxmlformats.org/officeDocument/2006/relationships/slideLayout" Target="../slideLayouts/slideLayout204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164" Type="http://schemas.openxmlformats.org/officeDocument/2006/relationships/slideLayout" Target="../slideLayouts/slideLayout164.xml"/><Relationship Id="rId169" Type="http://schemas.openxmlformats.org/officeDocument/2006/relationships/slideLayout" Target="../slideLayouts/slideLayout169.xml"/><Relationship Id="rId185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80" Type="http://schemas.openxmlformats.org/officeDocument/2006/relationships/slideLayout" Target="../slideLayouts/slideLayout180.xml"/><Relationship Id="rId26" Type="http://schemas.openxmlformats.org/officeDocument/2006/relationships/slideLayout" Target="../slideLayouts/slideLayout26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75" Type="http://schemas.openxmlformats.org/officeDocument/2006/relationships/slideLayout" Target="../slideLayouts/slideLayout175.xml"/><Relationship Id="rId196" Type="http://schemas.openxmlformats.org/officeDocument/2006/relationships/slideLayout" Target="../slideLayouts/slideLayout196.xml"/><Relationship Id="rId200" Type="http://schemas.openxmlformats.org/officeDocument/2006/relationships/slideLayout" Target="../slideLayouts/slideLayout200.xml"/></Relationships>
</file>

<file path=ppt/slideMasters/_rels/slideMaster2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321.xml"/><Relationship Id="rId21" Type="http://schemas.openxmlformats.org/officeDocument/2006/relationships/slideLayout" Target="../slideLayouts/slideLayout225.xml"/><Relationship Id="rId42" Type="http://schemas.openxmlformats.org/officeDocument/2006/relationships/slideLayout" Target="../slideLayouts/slideLayout246.xml"/><Relationship Id="rId63" Type="http://schemas.openxmlformats.org/officeDocument/2006/relationships/slideLayout" Target="../slideLayouts/slideLayout267.xml"/><Relationship Id="rId84" Type="http://schemas.openxmlformats.org/officeDocument/2006/relationships/slideLayout" Target="../slideLayouts/slideLayout288.xml"/><Relationship Id="rId138" Type="http://schemas.openxmlformats.org/officeDocument/2006/relationships/slideLayout" Target="../slideLayouts/slideLayout342.xml"/><Relationship Id="rId159" Type="http://schemas.openxmlformats.org/officeDocument/2006/relationships/slideLayout" Target="../slideLayouts/slideLayout363.xml"/><Relationship Id="rId170" Type="http://schemas.openxmlformats.org/officeDocument/2006/relationships/slideLayout" Target="../slideLayouts/slideLayout374.xml"/><Relationship Id="rId191" Type="http://schemas.openxmlformats.org/officeDocument/2006/relationships/slideLayout" Target="../slideLayouts/slideLayout395.xml"/><Relationship Id="rId205" Type="http://schemas.openxmlformats.org/officeDocument/2006/relationships/theme" Target="../theme/theme2.xml"/><Relationship Id="rId16" Type="http://schemas.openxmlformats.org/officeDocument/2006/relationships/slideLayout" Target="../slideLayouts/slideLayout220.xml"/><Relationship Id="rId107" Type="http://schemas.openxmlformats.org/officeDocument/2006/relationships/slideLayout" Target="../slideLayouts/slideLayout311.xml"/><Relationship Id="rId11" Type="http://schemas.openxmlformats.org/officeDocument/2006/relationships/slideLayout" Target="../slideLayouts/slideLayout215.xml"/><Relationship Id="rId32" Type="http://schemas.openxmlformats.org/officeDocument/2006/relationships/slideLayout" Target="../slideLayouts/slideLayout236.xml"/><Relationship Id="rId37" Type="http://schemas.openxmlformats.org/officeDocument/2006/relationships/slideLayout" Target="../slideLayouts/slideLayout241.xml"/><Relationship Id="rId53" Type="http://schemas.openxmlformats.org/officeDocument/2006/relationships/slideLayout" Target="../slideLayouts/slideLayout257.xml"/><Relationship Id="rId58" Type="http://schemas.openxmlformats.org/officeDocument/2006/relationships/slideLayout" Target="../slideLayouts/slideLayout262.xml"/><Relationship Id="rId74" Type="http://schemas.openxmlformats.org/officeDocument/2006/relationships/slideLayout" Target="../slideLayouts/slideLayout278.xml"/><Relationship Id="rId79" Type="http://schemas.openxmlformats.org/officeDocument/2006/relationships/slideLayout" Target="../slideLayouts/slideLayout283.xml"/><Relationship Id="rId102" Type="http://schemas.openxmlformats.org/officeDocument/2006/relationships/slideLayout" Target="../slideLayouts/slideLayout306.xml"/><Relationship Id="rId123" Type="http://schemas.openxmlformats.org/officeDocument/2006/relationships/slideLayout" Target="../slideLayouts/slideLayout327.xml"/><Relationship Id="rId128" Type="http://schemas.openxmlformats.org/officeDocument/2006/relationships/slideLayout" Target="../slideLayouts/slideLayout332.xml"/><Relationship Id="rId144" Type="http://schemas.openxmlformats.org/officeDocument/2006/relationships/slideLayout" Target="../slideLayouts/slideLayout348.xml"/><Relationship Id="rId149" Type="http://schemas.openxmlformats.org/officeDocument/2006/relationships/slideLayout" Target="../slideLayouts/slideLayout353.xml"/><Relationship Id="rId5" Type="http://schemas.openxmlformats.org/officeDocument/2006/relationships/slideLayout" Target="../slideLayouts/slideLayout209.xml"/><Relationship Id="rId90" Type="http://schemas.openxmlformats.org/officeDocument/2006/relationships/slideLayout" Target="../slideLayouts/slideLayout294.xml"/><Relationship Id="rId95" Type="http://schemas.openxmlformats.org/officeDocument/2006/relationships/slideLayout" Target="../slideLayouts/slideLayout299.xml"/><Relationship Id="rId160" Type="http://schemas.openxmlformats.org/officeDocument/2006/relationships/slideLayout" Target="../slideLayouts/slideLayout364.xml"/><Relationship Id="rId165" Type="http://schemas.openxmlformats.org/officeDocument/2006/relationships/slideLayout" Target="../slideLayouts/slideLayout369.xml"/><Relationship Id="rId181" Type="http://schemas.openxmlformats.org/officeDocument/2006/relationships/slideLayout" Target="../slideLayouts/slideLayout385.xml"/><Relationship Id="rId186" Type="http://schemas.openxmlformats.org/officeDocument/2006/relationships/slideLayout" Target="../slideLayouts/slideLayout390.xml"/><Relationship Id="rId22" Type="http://schemas.openxmlformats.org/officeDocument/2006/relationships/slideLayout" Target="../slideLayouts/slideLayout226.xml"/><Relationship Id="rId27" Type="http://schemas.openxmlformats.org/officeDocument/2006/relationships/slideLayout" Target="../slideLayouts/slideLayout231.xml"/><Relationship Id="rId43" Type="http://schemas.openxmlformats.org/officeDocument/2006/relationships/slideLayout" Target="../slideLayouts/slideLayout247.xml"/><Relationship Id="rId48" Type="http://schemas.openxmlformats.org/officeDocument/2006/relationships/slideLayout" Target="../slideLayouts/slideLayout252.xml"/><Relationship Id="rId64" Type="http://schemas.openxmlformats.org/officeDocument/2006/relationships/slideLayout" Target="../slideLayouts/slideLayout268.xml"/><Relationship Id="rId69" Type="http://schemas.openxmlformats.org/officeDocument/2006/relationships/slideLayout" Target="../slideLayouts/slideLayout273.xml"/><Relationship Id="rId113" Type="http://schemas.openxmlformats.org/officeDocument/2006/relationships/slideLayout" Target="../slideLayouts/slideLayout317.xml"/><Relationship Id="rId118" Type="http://schemas.openxmlformats.org/officeDocument/2006/relationships/slideLayout" Target="../slideLayouts/slideLayout322.xml"/><Relationship Id="rId134" Type="http://schemas.openxmlformats.org/officeDocument/2006/relationships/slideLayout" Target="../slideLayouts/slideLayout338.xml"/><Relationship Id="rId139" Type="http://schemas.openxmlformats.org/officeDocument/2006/relationships/slideLayout" Target="../slideLayouts/slideLayout343.xml"/><Relationship Id="rId80" Type="http://schemas.openxmlformats.org/officeDocument/2006/relationships/slideLayout" Target="../slideLayouts/slideLayout284.xml"/><Relationship Id="rId85" Type="http://schemas.openxmlformats.org/officeDocument/2006/relationships/slideLayout" Target="../slideLayouts/slideLayout289.xml"/><Relationship Id="rId150" Type="http://schemas.openxmlformats.org/officeDocument/2006/relationships/slideLayout" Target="../slideLayouts/slideLayout354.xml"/><Relationship Id="rId155" Type="http://schemas.openxmlformats.org/officeDocument/2006/relationships/slideLayout" Target="../slideLayouts/slideLayout359.xml"/><Relationship Id="rId171" Type="http://schemas.openxmlformats.org/officeDocument/2006/relationships/slideLayout" Target="../slideLayouts/slideLayout375.xml"/><Relationship Id="rId176" Type="http://schemas.openxmlformats.org/officeDocument/2006/relationships/slideLayout" Target="../slideLayouts/slideLayout380.xml"/><Relationship Id="rId192" Type="http://schemas.openxmlformats.org/officeDocument/2006/relationships/slideLayout" Target="../slideLayouts/slideLayout396.xml"/><Relationship Id="rId197" Type="http://schemas.openxmlformats.org/officeDocument/2006/relationships/slideLayout" Target="../slideLayouts/slideLayout401.xml"/><Relationship Id="rId201" Type="http://schemas.openxmlformats.org/officeDocument/2006/relationships/slideLayout" Target="../slideLayouts/slideLayout405.xml"/><Relationship Id="rId12" Type="http://schemas.openxmlformats.org/officeDocument/2006/relationships/slideLayout" Target="../slideLayouts/slideLayout216.xml"/><Relationship Id="rId17" Type="http://schemas.openxmlformats.org/officeDocument/2006/relationships/slideLayout" Target="../slideLayouts/slideLayout221.xml"/><Relationship Id="rId33" Type="http://schemas.openxmlformats.org/officeDocument/2006/relationships/slideLayout" Target="../slideLayouts/slideLayout237.xml"/><Relationship Id="rId38" Type="http://schemas.openxmlformats.org/officeDocument/2006/relationships/slideLayout" Target="../slideLayouts/slideLayout242.xml"/><Relationship Id="rId59" Type="http://schemas.openxmlformats.org/officeDocument/2006/relationships/slideLayout" Target="../slideLayouts/slideLayout263.xml"/><Relationship Id="rId103" Type="http://schemas.openxmlformats.org/officeDocument/2006/relationships/slideLayout" Target="../slideLayouts/slideLayout307.xml"/><Relationship Id="rId108" Type="http://schemas.openxmlformats.org/officeDocument/2006/relationships/slideLayout" Target="../slideLayouts/slideLayout312.xml"/><Relationship Id="rId124" Type="http://schemas.openxmlformats.org/officeDocument/2006/relationships/slideLayout" Target="../slideLayouts/slideLayout328.xml"/><Relationship Id="rId129" Type="http://schemas.openxmlformats.org/officeDocument/2006/relationships/slideLayout" Target="../slideLayouts/slideLayout333.xml"/><Relationship Id="rId54" Type="http://schemas.openxmlformats.org/officeDocument/2006/relationships/slideLayout" Target="../slideLayouts/slideLayout258.xml"/><Relationship Id="rId70" Type="http://schemas.openxmlformats.org/officeDocument/2006/relationships/slideLayout" Target="../slideLayouts/slideLayout274.xml"/><Relationship Id="rId75" Type="http://schemas.openxmlformats.org/officeDocument/2006/relationships/slideLayout" Target="../slideLayouts/slideLayout279.xml"/><Relationship Id="rId91" Type="http://schemas.openxmlformats.org/officeDocument/2006/relationships/slideLayout" Target="../slideLayouts/slideLayout295.xml"/><Relationship Id="rId96" Type="http://schemas.openxmlformats.org/officeDocument/2006/relationships/slideLayout" Target="../slideLayouts/slideLayout300.xml"/><Relationship Id="rId140" Type="http://schemas.openxmlformats.org/officeDocument/2006/relationships/slideLayout" Target="../slideLayouts/slideLayout344.xml"/><Relationship Id="rId145" Type="http://schemas.openxmlformats.org/officeDocument/2006/relationships/slideLayout" Target="../slideLayouts/slideLayout349.xml"/><Relationship Id="rId161" Type="http://schemas.openxmlformats.org/officeDocument/2006/relationships/slideLayout" Target="../slideLayouts/slideLayout365.xml"/><Relationship Id="rId166" Type="http://schemas.openxmlformats.org/officeDocument/2006/relationships/slideLayout" Target="../slideLayouts/slideLayout370.xml"/><Relationship Id="rId182" Type="http://schemas.openxmlformats.org/officeDocument/2006/relationships/slideLayout" Target="../slideLayouts/slideLayout386.xml"/><Relationship Id="rId187" Type="http://schemas.openxmlformats.org/officeDocument/2006/relationships/slideLayout" Target="../slideLayouts/slideLayout391.xml"/><Relationship Id="rId1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10.xml"/><Relationship Id="rId23" Type="http://schemas.openxmlformats.org/officeDocument/2006/relationships/slideLayout" Target="../slideLayouts/slideLayout227.xml"/><Relationship Id="rId28" Type="http://schemas.openxmlformats.org/officeDocument/2006/relationships/slideLayout" Target="../slideLayouts/slideLayout232.xml"/><Relationship Id="rId49" Type="http://schemas.openxmlformats.org/officeDocument/2006/relationships/slideLayout" Target="../slideLayouts/slideLayout253.xml"/><Relationship Id="rId114" Type="http://schemas.openxmlformats.org/officeDocument/2006/relationships/slideLayout" Target="../slideLayouts/slideLayout318.xml"/><Relationship Id="rId119" Type="http://schemas.openxmlformats.org/officeDocument/2006/relationships/slideLayout" Target="../slideLayouts/slideLayout323.xml"/><Relationship Id="rId44" Type="http://schemas.openxmlformats.org/officeDocument/2006/relationships/slideLayout" Target="../slideLayouts/slideLayout248.xml"/><Relationship Id="rId60" Type="http://schemas.openxmlformats.org/officeDocument/2006/relationships/slideLayout" Target="../slideLayouts/slideLayout264.xml"/><Relationship Id="rId65" Type="http://schemas.openxmlformats.org/officeDocument/2006/relationships/slideLayout" Target="../slideLayouts/slideLayout269.xml"/><Relationship Id="rId81" Type="http://schemas.openxmlformats.org/officeDocument/2006/relationships/slideLayout" Target="../slideLayouts/slideLayout285.xml"/><Relationship Id="rId86" Type="http://schemas.openxmlformats.org/officeDocument/2006/relationships/slideLayout" Target="../slideLayouts/slideLayout290.xml"/><Relationship Id="rId130" Type="http://schemas.openxmlformats.org/officeDocument/2006/relationships/slideLayout" Target="../slideLayouts/slideLayout334.xml"/><Relationship Id="rId135" Type="http://schemas.openxmlformats.org/officeDocument/2006/relationships/slideLayout" Target="../slideLayouts/slideLayout339.xml"/><Relationship Id="rId151" Type="http://schemas.openxmlformats.org/officeDocument/2006/relationships/slideLayout" Target="../slideLayouts/slideLayout355.xml"/><Relationship Id="rId156" Type="http://schemas.openxmlformats.org/officeDocument/2006/relationships/slideLayout" Target="../slideLayouts/slideLayout360.xml"/><Relationship Id="rId177" Type="http://schemas.openxmlformats.org/officeDocument/2006/relationships/slideLayout" Target="../slideLayouts/slideLayout381.xml"/><Relationship Id="rId198" Type="http://schemas.openxmlformats.org/officeDocument/2006/relationships/slideLayout" Target="../slideLayouts/slideLayout402.xml"/><Relationship Id="rId172" Type="http://schemas.openxmlformats.org/officeDocument/2006/relationships/slideLayout" Target="../slideLayouts/slideLayout376.xml"/><Relationship Id="rId193" Type="http://schemas.openxmlformats.org/officeDocument/2006/relationships/slideLayout" Target="../slideLayouts/slideLayout397.xml"/><Relationship Id="rId202" Type="http://schemas.openxmlformats.org/officeDocument/2006/relationships/slideLayout" Target="../slideLayouts/slideLayout406.xml"/><Relationship Id="rId13" Type="http://schemas.openxmlformats.org/officeDocument/2006/relationships/slideLayout" Target="../slideLayouts/slideLayout217.xml"/><Relationship Id="rId18" Type="http://schemas.openxmlformats.org/officeDocument/2006/relationships/slideLayout" Target="../slideLayouts/slideLayout222.xml"/><Relationship Id="rId39" Type="http://schemas.openxmlformats.org/officeDocument/2006/relationships/slideLayout" Target="../slideLayouts/slideLayout243.xml"/><Relationship Id="rId109" Type="http://schemas.openxmlformats.org/officeDocument/2006/relationships/slideLayout" Target="../slideLayouts/slideLayout313.xml"/><Relationship Id="rId34" Type="http://schemas.openxmlformats.org/officeDocument/2006/relationships/slideLayout" Target="../slideLayouts/slideLayout238.xml"/><Relationship Id="rId50" Type="http://schemas.openxmlformats.org/officeDocument/2006/relationships/slideLayout" Target="../slideLayouts/slideLayout254.xml"/><Relationship Id="rId55" Type="http://schemas.openxmlformats.org/officeDocument/2006/relationships/slideLayout" Target="../slideLayouts/slideLayout259.xml"/><Relationship Id="rId76" Type="http://schemas.openxmlformats.org/officeDocument/2006/relationships/slideLayout" Target="../slideLayouts/slideLayout280.xml"/><Relationship Id="rId97" Type="http://schemas.openxmlformats.org/officeDocument/2006/relationships/slideLayout" Target="../slideLayouts/slideLayout301.xml"/><Relationship Id="rId104" Type="http://schemas.openxmlformats.org/officeDocument/2006/relationships/slideLayout" Target="../slideLayouts/slideLayout308.xml"/><Relationship Id="rId120" Type="http://schemas.openxmlformats.org/officeDocument/2006/relationships/slideLayout" Target="../slideLayouts/slideLayout324.xml"/><Relationship Id="rId125" Type="http://schemas.openxmlformats.org/officeDocument/2006/relationships/slideLayout" Target="../slideLayouts/slideLayout329.xml"/><Relationship Id="rId141" Type="http://schemas.openxmlformats.org/officeDocument/2006/relationships/slideLayout" Target="../slideLayouts/slideLayout345.xml"/><Relationship Id="rId146" Type="http://schemas.openxmlformats.org/officeDocument/2006/relationships/slideLayout" Target="../slideLayouts/slideLayout350.xml"/><Relationship Id="rId167" Type="http://schemas.openxmlformats.org/officeDocument/2006/relationships/slideLayout" Target="../slideLayouts/slideLayout371.xml"/><Relationship Id="rId188" Type="http://schemas.openxmlformats.org/officeDocument/2006/relationships/slideLayout" Target="../slideLayouts/slideLayout392.xml"/><Relationship Id="rId7" Type="http://schemas.openxmlformats.org/officeDocument/2006/relationships/slideLayout" Target="../slideLayouts/slideLayout211.xml"/><Relationship Id="rId71" Type="http://schemas.openxmlformats.org/officeDocument/2006/relationships/slideLayout" Target="../slideLayouts/slideLayout275.xml"/><Relationship Id="rId92" Type="http://schemas.openxmlformats.org/officeDocument/2006/relationships/slideLayout" Target="../slideLayouts/slideLayout296.xml"/><Relationship Id="rId162" Type="http://schemas.openxmlformats.org/officeDocument/2006/relationships/slideLayout" Target="../slideLayouts/slideLayout366.xml"/><Relationship Id="rId183" Type="http://schemas.openxmlformats.org/officeDocument/2006/relationships/slideLayout" Target="../slideLayouts/slideLayout387.xml"/><Relationship Id="rId2" Type="http://schemas.openxmlformats.org/officeDocument/2006/relationships/slideLayout" Target="../slideLayouts/slideLayout206.xml"/><Relationship Id="rId29" Type="http://schemas.openxmlformats.org/officeDocument/2006/relationships/slideLayout" Target="../slideLayouts/slideLayout233.xml"/><Relationship Id="rId24" Type="http://schemas.openxmlformats.org/officeDocument/2006/relationships/slideLayout" Target="../slideLayouts/slideLayout228.xml"/><Relationship Id="rId40" Type="http://schemas.openxmlformats.org/officeDocument/2006/relationships/slideLayout" Target="../slideLayouts/slideLayout244.xml"/><Relationship Id="rId45" Type="http://schemas.openxmlformats.org/officeDocument/2006/relationships/slideLayout" Target="../slideLayouts/slideLayout249.xml"/><Relationship Id="rId66" Type="http://schemas.openxmlformats.org/officeDocument/2006/relationships/slideLayout" Target="../slideLayouts/slideLayout270.xml"/><Relationship Id="rId87" Type="http://schemas.openxmlformats.org/officeDocument/2006/relationships/slideLayout" Target="../slideLayouts/slideLayout291.xml"/><Relationship Id="rId110" Type="http://schemas.openxmlformats.org/officeDocument/2006/relationships/slideLayout" Target="../slideLayouts/slideLayout314.xml"/><Relationship Id="rId115" Type="http://schemas.openxmlformats.org/officeDocument/2006/relationships/slideLayout" Target="../slideLayouts/slideLayout319.xml"/><Relationship Id="rId131" Type="http://schemas.openxmlformats.org/officeDocument/2006/relationships/slideLayout" Target="../slideLayouts/slideLayout335.xml"/><Relationship Id="rId136" Type="http://schemas.openxmlformats.org/officeDocument/2006/relationships/slideLayout" Target="../slideLayouts/slideLayout340.xml"/><Relationship Id="rId157" Type="http://schemas.openxmlformats.org/officeDocument/2006/relationships/slideLayout" Target="../slideLayouts/slideLayout361.xml"/><Relationship Id="rId178" Type="http://schemas.openxmlformats.org/officeDocument/2006/relationships/slideLayout" Target="../slideLayouts/slideLayout382.xml"/><Relationship Id="rId61" Type="http://schemas.openxmlformats.org/officeDocument/2006/relationships/slideLayout" Target="../slideLayouts/slideLayout265.xml"/><Relationship Id="rId82" Type="http://schemas.openxmlformats.org/officeDocument/2006/relationships/slideLayout" Target="../slideLayouts/slideLayout286.xml"/><Relationship Id="rId152" Type="http://schemas.openxmlformats.org/officeDocument/2006/relationships/slideLayout" Target="../slideLayouts/slideLayout356.xml"/><Relationship Id="rId173" Type="http://schemas.openxmlformats.org/officeDocument/2006/relationships/slideLayout" Target="../slideLayouts/slideLayout377.xml"/><Relationship Id="rId194" Type="http://schemas.openxmlformats.org/officeDocument/2006/relationships/slideLayout" Target="../slideLayouts/slideLayout398.xml"/><Relationship Id="rId199" Type="http://schemas.openxmlformats.org/officeDocument/2006/relationships/slideLayout" Target="../slideLayouts/slideLayout403.xml"/><Relationship Id="rId203" Type="http://schemas.openxmlformats.org/officeDocument/2006/relationships/slideLayout" Target="../slideLayouts/slideLayout407.xml"/><Relationship Id="rId19" Type="http://schemas.openxmlformats.org/officeDocument/2006/relationships/slideLayout" Target="../slideLayouts/slideLayout223.xml"/><Relationship Id="rId14" Type="http://schemas.openxmlformats.org/officeDocument/2006/relationships/slideLayout" Target="../slideLayouts/slideLayout218.xml"/><Relationship Id="rId30" Type="http://schemas.openxmlformats.org/officeDocument/2006/relationships/slideLayout" Target="../slideLayouts/slideLayout234.xml"/><Relationship Id="rId35" Type="http://schemas.openxmlformats.org/officeDocument/2006/relationships/slideLayout" Target="../slideLayouts/slideLayout239.xml"/><Relationship Id="rId56" Type="http://schemas.openxmlformats.org/officeDocument/2006/relationships/slideLayout" Target="../slideLayouts/slideLayout260.xml"/><Relationship Id="rId77" Type="http://schemas.openxmlformats.org/officeDocument/2006/relationships/slideLayout" Target="../slideLayouts/slideLayout281.xml"/><Relationship Id="rId100" Type="http://schemas.openxmlformats.org/officeDocument/2006/relationships/slideLayout" Target="../slideLayouts/slideLayout304.xml"/><Relationship Id="rId105" Type="http://schemas.openxmlformats.org/officeDocument/2006/relationships/slideLayout" Target="../slideLayouts/slideLayout309.xml"/><Relationship Id="rId126" Type="http://schemas.openxmlformats.org/officeDocument/2006/relationships/slideLayout" Target="../slideLayouts/slideLayout330.xml"/><Relationship Id="rId147" Type="http://schemas.openxmlformats.org/officeDocument/2006/relationships/slideLayout" Target="../slideLayouts/slideLayout351.xml"/><Relationship Id="rId168" Type="http://schemas.openxmlformats.org/officeDocument/2006/relationships/slideLayout" Target="../slideLayouts/slideLayout372.xml"/><Relationship Id="rId8" Type="http://schemas.openxmlformats.org/officeDocument/2006/relationships/slideLayout" Target="../slideLayouts/slideLayout212.xml"/><Relationship Id="rId51" Type="http://schemas.openxmlformats.org/officeDocument/2006/relationships/slideLayout" Target="../slideLayouts/slideLayout255.xml"/><Relationship Id="rId72" Type="http://schemas.openxmlformats.org/officeDocument/2006/relationships/slideLayout" Target="../slideLayouts/slideLayout276.xml"/><Relationship Id="rId93" Type="http://schemas.openxmlformats.org/officeDocument/2006/relationships/slideLayout" Target="../slideLayouts/slideLayout297.xml"/><Relationship Id="rId98" Type="http://schemas.openxmlformats.org/officeDocument/2006/relationships/slideLayout" Target="../slideLayouts/slideLayout302.xml"/><Relationship Id="rId121" Type="http://schemas.openxmlformats.org/officeDocument/2006/relationships/slideLayout" Target="../slideLayouts/slideLayout325.xml"/><Relationship Id="rId142" Type="http://schemas.openxmlformats.org/officeDocument/2006/relationships/slideLayout" Target="../slideLayouts/slideLayout346.xml"/><Relationship Id="rId163" Type="http://schemas.openxmlformats.org/officeDocument/2006/relationships/slideLayout" Target="../slideLayouts/slideLayout367.xml"/><Relationship Id="rId184" Type="http://schemas.openxmlformats.org/officeDocument/2006/relationships/slideLayout" Target="../slideLayouts/slideLayout388.xml"/><Relationship Id="rId189" Type="http://schemas.openxmlformats.org/officeDocument/2006/relationships/slideLayout" Target="../slideLayouts/slideLayout393.xml"/><Relationship Id="rId3" Type="http://schemas.openxmlformats.org/officeDocument/2006/relationships/slideLayout" Target="../slideLayouts/slideLayout207.xml"/><Relationship Id="rId25" Type="http://schemas.openxmlformats.org/officeDocument/2006/relationships/slideLayout" Target="../slideLayouts/slideLayout229.xml"/><Relationship Id="rId46" Type="http://schemas.openxmlformats.org/officeDocument/2006/relationships/slideLayout" Target="../slideLayouts/slideLayout250.xml"/><Relationship Id="rId67" Type="http://schemas.openxmlformats.org/officeDocument/2006/relationships/slideLayout" Target="../slideLayouts/slideLayout271.xml"/><Relationship Id="rId116" Type="http://schemas.openxmlformats.org/officeDocument/2006/relationships/slideLayout" Target="../slideLayouts/slideLayout320.xml"/><Relationship Id="rId137" Type="http://schemas.openxmlformats.org/officeDocument/2006/relationships/slideLayout" Target="../slideLayouts/slideLayout341.xml"/><Relationship Id="rId158" Type="http://schemas.openxmlformats.org/officeDocument/2006/relationships/slideLayout" Target="../slideLayouts/slideLayout362.xml"/><Relationship Id="rId20" Type="http://schemas.openxmlformats.org/officeDocument/2006/relationships/slideLayout" Target="../slideLayouts/slideLayout224.xml"/><Relationship Id="rId41" Type="http://schemas.openxmlformats.org/officeDocument/2006/relationships/slideLayout" Target="../slideLayouts/slideLayout245.xml"/><Relationship Id="rId62" Type="http://schemas.openxmlformats.org/officeDocument/2006/relationships/slideLayout" Target="../slideLayouts/slideLayout266.xml"/><Relationship Id="rId83" Type="http://schemas.openxmlformats.org/officeDocument/2006/relationships/slideLayout" Target="../slideLayouts/slideLayout287.xml"/><Relationship Id="rId88" Type="http://schemas.openxmlformats.org/officeDocument/2006/relationships/slideLayout" Target="../slideLayouts/slideLayout292.xml"/><Relationship Id="rId111" Type="http://schemas.openxmlformats.org/officeDocument/2006/relationships/slideLayout" Target="../slideLayouts/slideLayout315.xml"/><Relationship Id="rId132" Type="http://schemas.openxmlformats.org/officeDocument/2006/relationships/slideLayout" Target="../slideLayouts/slideLayout336.xml"/><Relationship Id="rId153" Type="http://schemas.openxmlformats.org/officeDocument/2006/relationships/slideLayout" Target="../slideLayouts/slideLayout357.xml"/><Relationship Id="rId174" Type="http://schemas.openxmlformats.org/officeDocument/2006/relationships/slideLayout" Target="../slideLayouts/slideLayout378.xml"/><Relationship Id="rId179" Type="http://schemas.openxmlformats.org/officeDocument/2006/relationships/slideLayout" Target="../slideLayouts/slideLayout383.xml"/><Relationship Id="rId195" Type="http://schemas.openxmlformats.org/officeDocument/2006/relationships/slideLayout" Target="../slideLayouts/slideLayout399.xml"/><Relationship Id="rId190" Type="http://schemas.openxmlformats.org/officeDocument/2006/relationships/slideLayout" Target="../slideLayouts/slideLayout394.xml"/><Relationship Id="rId204" Type="http://schemas.openxmlformats.org/officeDocument/2006/relationships/slideLayout" Target="../slideLayouts/slideLayout408.xml"/><Relationship Id="rId15" Type="http://schemas.openxmlformats.org/officeDocument/2006/relationships/slideLayout" Target="../slideLayouts/slideLayout219.xml"/><Relationship Id="rId36" Type="http://schemas.openxmlformats.org/officeDocument/2006/relationships/slideLayout" Target="../slideLayouts/slideLayout240.xml"/><Relationship Id="rId57" Type="http://schemas.openxmlformats.org/officeDocument/2006/relationships/slideLayout" Target="../slideLayouts/slideLayout261.xml"/><Relationship Id="rId106" Type="http://schemas.openxmlformats.org/officeDocument/2006/relationships/slideLayout" Target="../slideLayouts/slideLayout310.xml"/><Relationship Id="rId127" Type="http://schemas.openxmlformats.org/officeDocument/2006/relationships/slideLayout" Target="../slideLayouts/slideLayout331.xml"/><Relationship Id="rId10" Type="http://schemas.openxmlformats.org/officeDocument/2006/relationships/slideLayout" Target="../slideLayouts/slideLayout214.xml"/><Relationship Id="rId31" Type="http://schemas.openxmlformats.org/officeDocument/2006/relationships/slideLayout" Target="../slideLayouts/slideLayout235.xml"/><Relationship Id="rId52" Type="http://schemas.openxmlformats.org/officeDocument/2006/relationships/slideLayout" Target="../slideLayouts/slideLayout256.xml"/><Relationship Id="rId73" Type="http://schemas.openxmlformats.org/officeDocument/2006/relationships/slideLayout" Target="../slideLayouts/slideLayout277.xml"/><Relationship Id="rId78" Type="http://schemas.openxmlformats.org/officeDocument/2006/relationships/slideLayout" Target="../slideLayouts/slideLayout282.xml"/><Relationship Id="rId94" Type="http://schemas.openxmlformats.org/officeDocument/2006/relationships/slideLayout" Target="../slideLayouts/slideLayout298.xml"/><Relationship Id="rId99" Type="http://schemas.openxmlformats.org/officeDocument/2006/relationships/slideLayout" Target="../slideLayouts/slideLayout303.xml"/><Relationship Id="rId101" Type="http://schemas.openxmlformats.org/officeDocument/2006/relationships/slideLayout" Target="../slideLayouts/slideLayout305.xml"/><Relationship Id="rId122" Type="http://schemas.openxmlformats.org/officeDocument/2006/relationships/slideLayout" Target="../slideLayouts/slideLayout326.xml"/><Relationship Id="rId143" Type="http://schemas.openxmlformats.org/officeDocument/2006/relationships/slideLayout" Target="../slideLayouts/slideLayout347.xml"/><Relationship Id="rId148" Type="http://schemas.openxmlformats.org/officeDocument/2006/relationships/slideLayout" Target="../slideLayouts/slideLayout352.xml"/><Relationship Id="rId164" Type="http://schemas.openxmlformats.org/officeDocument/2006/relationships/slideLayout" Target="../slideLayouts/slideLayout368.xml"/><Relationship Id="rId169" Type="http://schemas.openxmlformats.org/officeDocument/2006/relationships/slideLayout" Target="../slideLayouts/slideLayout373.xml"/><Relationship Id="rId185" Type="http://schemas.openxmlformats.org/officeDocument/2006/relationships/slideLayout" Target="../slideLayouts/slideLayout389.xml"/><Relationship Id="rId4" Type="http://schemas.openxmlformats.org/officeDocument/2006/relationships/slideLayout" Target="../slideLayouts/slideLayout208.xml"/><Relationship Id="rId9" Type="http://schemas.openxmlformats.org/officeDocument/2006/relationships/slideLayout" Target="../slideLayouts/slideLayout213.xml"/><Relationship Id="rId180" Type="http://schemas.openxmlformats.org/officeDocument/2006/relationships/slideLayout" Target="../slideLayouts/slideLayout384.xml"/><Relationship Id="rId26" Type="http://schemas.openxmlformats.org/officeDocument/2006/relationships/slideLayout" Target="../slideLayouts/slideLayout230.xml"/><Relationship Id="rId47" Type="http://schemas.openxmlformats.org/officeDocument/2006/relationships/slideLayout" Target="../slideLayouts/slideLayout251.xml"/><Relationship Id="rId68" Type="http://schemas.openxmlformats.org/officeDocument/2006/relationships/slideLayout" Target="../slideLayouts/slideLayout272.xml"/><Relationship Id="rId89" Type="http://schemas.openxmlformats.org/officeDocument/2006/relationships/slideLayout" Target="../slideLayouts/slideLayout293.xml"/><Relationship Id="rId112" Type="http://schemas.openxmlformats.org/officeDocument/2006/relationships/slideLayout" Target="../slideLayouts/slideLayout316.xml"/><Relationship Id="rId133" Type="http://schemas.openxmlformats.org/officeDocument/2006/relationships/slideLayout" Target="../slideLayouts/slideLayout337.xml"/><Relationship Id="rId154" Type="http://schemas.openxmlformats.org/officeDocument/2006/relationships/slideLayout" Target="../slideLayouts/slideLayout358.xml"/><Relationship Id="rId175" Type="http://schemas.openxmlformats.org/officeDocument/2006/relationships/slideLayout" Target="../slideLayouts/slideLayout379.xml"/><Relationship Id="rId196" Type="http://schemas.openxmlformats.org/officeDocument/2006/relationships/slideLayout" Target="../slideLayouts/slideLayout400.xml"/><Relationship Id="rId200" Type="http://schemas.openxmlformats.org/officeDocument/2006/relationships/slideLayout" Target="../slideLayouts/slideLayout404.xml"/></Relationships>
</file>

<file path=ppt/slideMasters/_rels/slideMaster3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525.xml"/><Relationship Id="rId21" Type="http://schemas.openxmlformats.org/officeDocument/2006/relationships/slideLayout" Target="../slideLayouts/slideLayout429.xml"/><Relationship Id="rId42" Type="http://schemas.openxmlformats.org/officeDocument/2006/relationships/slideLayout" Target="../slideLayouts/slideLayout450.xml"/><Relationship Id="rId63" Type="http://schemas.openxmlformats.org/officeDocument/2006/relationships/slideLayout" Target="../slideLayouts/slideLayout471.xml"/><Relationship Id="rId84" Type="http://schemas.openxmlformats.org/officeDocument/2006/relationships/slideLayout" Target="../slideLayouts/slideLayout492.xml"/><Relationship Id="rId138" Type="http://schemas.openxmlformats.org/officeDocument/2006/relationships/slideLayout" Target="../slideLayouts/slideLayout546.xml"/><Relationship Id="rId159" Type="http://schemas.openxmlformats.org/officeDocument/2006/relationships/slideLayout" Target="../slideLayouts/slideLayout567.xml"/><Relationship Id="rId170" Type="http://schemas.openxmlformats.org/officeDocument/2006/relationships/slideLayout" Target="../slideLayouts/slideLayout578.xml"/><Relationship Id="rId191" Type="http://schemas.openxmlformats.org/officeDocument/2006/relationships/slideLayout" Target="../slideLayouts/slideLayout599.xml"/><Relationship Id="rId205" Type="http://schemas.openxmlformats.org/officeDocument/2006/relationships/theme" Target="../theme/theme3.xml"/><Relationship Id="rId16" Type="http://schemas.openxmlformats.org/officeDocument/2006/relationships/slideLayout" Target="../slideLayouts/slideLayout424.xml"/><Relationship Id="rId107" Type="http://schemas.openxmlformats.org/officeDocument/2006/relationships/slideLayout" Target="../slideLayouts/slideLayout515.xml"/><Relationship Id="rId11" Type="http://schemas.openxmlformats.org/officeDocument/2006/relationships/slideLayout" Target="../slideLayouts/slideLayout419.xml"/><Relationship Id="rId32" Type="http://schemas.openxmlformats.org/officeDocument/2006/relationships/slideLayout" Target="../slideLayouts/slideLayout440.xml"/><Relationship Id="rId37" Type="http://schemas.openxmlformats.org/officeDocument/2006/relationships/slideLayout" Target="../slideLayouts/slideLayout445.xml"/><Relationship Id="rId53" Type="http://schemas.openxmlformats.org/officeDocument/2006/relationships/slideLayout" Target="../slideLayouts/slideLayout461.xml"/><Relationship Id="rId58" Type="http://schemas.openxmlformats.org/officeDocument/2006/relationships/slideLayout" Target="../slideLayouts/slideLayout466.xml"/><Relationship Id="rId74" Type="http://schemas.openxmlformats.org/officeDocument/2006/relationships/slideLayout" Target="../slideLayouts/slideLayout482.xml"/><Relationship Id="rId79" Type="http://schemas.openxmlformats.org/officeDocument/2006/relationships/slideLayout" Target="../slideLayouts/slideLayout487.xml"/><Relationship Id="rId102" Type="http://schemas.openxmlformats.org/officeDocument/2006/relationships/slideLayout" Target="../slideLayouts/slideLayout510.xml"/><Relationship Id="rId123" Type="http://schemas.openxmlformats.org/officeDocument/2006/relationships/slideLayout" Target="../slideLayouts/slideLayout531.xml"/><Relationship Id="rId128" Type="http://schemas.openxmlformats.org/officeDocument/2006/relationships/slideLayout" Target="../slideLayouts/slideLayout536.xml"/><Relationship Id="rId144" Type="http://schemas.openxmlformats.org/officeDocument/2006/relationships/slideLayout" Target="../slideLayouts/slideLayout552.xml"/><Relationship Id="rId149" Type="http://schemas.openxmlformats.org/officeDocument/2006/relationships/slideLayout" Target="../slideLayouts/slideLayout557.xml"/><Relationship Id="rId5" Type="http://schemas.openxmlformats.org/officeDocument/2006/relationships/slideLayout" Target="../slideLayouts/slideLayout413.xml"/><Relationship Id="rId90" Type="http://schemas.openxmlformats.org/officeDocument/2006/relationships/slideLayout" Target="../slideLayouts/slideLayout498.xml"/><Relationship Id="rId95" Type="http://schemas.openxmlformats.org/officeDocument/2006/relationships/slideLayout" Target="../slideLayouts/slideLayout503.xml"/><Relationship Id="rId160" Type="http://schemas.openxmlformats.org/officeDocument/2006/relationships/slideLayout" Target="../slideLayouts/slideLayout568.xml"/><Relationship Id="rId165" Type="http://schemas.openxmlformats.org/officeDocument/2006/relationships/slideLayout" Target="../slideLayouts/slideLayout573.xml"/><Relationship Id="rId181" Type="http://schemas.openxmlformats.org/officeDocument/2006/relationships/slideLayout" Target="../slideLayouts/slideLayout589.xml"/><Relationship Id="rId186" Type="http://schemas.openxmlformats.org/officeDocument/2006/relationships/slideLayout" Target="../slideLayouts/slideLayout594.xml"/><Relationship Id="rId22" Type="http://schemas.openxmlformats.org/officeDocument/2006/relationships/slideLayout" Target="../slideLayouts/slideLayout430.xml"/><Relationship Id="rId27" Type="http://schemas.openxmlformats.org/officeDocument/2006/relationships/slideLayout" Target="../slideLayouts/slideLayout435.xml"/><Relationship Id="rId43" Type="http://schemas.openxmlformats.org/officeDocument/2006/relationships/slideLayout" Target="../slideLayouts/slideLayout451.xml"/><Relationship Id="rId48" Type="http://schemas.openxmlformats.org/officeDocument/2006/relationships/slideLayout" Target="../slideLayouts/slideLayout456.xml"/><Relationship Id="rId64" Type="http://schemas.openxmlformats.org/officeDocument/2006/relationships/slideLayout" Target="../slideLayouts/slideLayout472.xml"/><Relationship Id="rId69" Type="http://schemas.openxmlformats.org/officeDocument/2006/relationships/slideLayout" Target="../slideLayouts/slideLayout477.xml"/><Relationship Id="rId113" Type="http://schemas.openxmlformats.org/officeDocument/2006/relationships/slideLayout" Target="../slideLayouts/slideLayout521.xml"/><Relationship Id="rId118" Type="http://schemas.openxmlformats.org/officeDocument/2006/relationships/slideLayout" Target="../slideLayouts/slideLayout526.xml"/><Relationship Id="rId134" Type="http://schemas.openxmlformats.org/officeDocument/2006/relationships/slideLayout" Target="../slideLayouts/slideLayout542.xml"/><Relationship Id="rId139" Type="http://schemas.openxmlformats.org/officeDocument/2006/relationships/slideLayout" Target="../slideLayouts/slideLayout547.xml"/><Relationship Id="rId80" Type="http://schemas.openxmlformats.org/officeDocument/2006/relationships/slideLayout" Target="../slideLayouts/slideLayout488.xml"/><Relationship Id="rId85" Type="http://schemas.openxmlformats.org/officeDocument/2006/relationships/slideLayout" Target="../slideLayouts/slideLayout493.xml"/><Relationship Id="rId150" Type="http://schemas.openxmlformats.org/officeDocument/2006/relationships/slideLayout" Target="../slideLayouts/slideLayout558.xml"/><Relationship Id="rId155" Type="http://schemas.openxmlformats.org/officeDocument/2006/relationships/slideLayout" Target="../slideLayouts/slideLayout563.xml"/><Relationship Id="rId171" Type="http://schemas.openxmlformats.org/officeDocument/2006/relationships/slideLayout" Target="../slideLayouts/slideLayout579.xml"/><Relationship Id="rId176" Type="http://schemas.openxmlformats.org/officeDocument/2006/relationships/slideLayout" Target="../slideLayouts/slideLayout584.xml"/><Relationship Id="rId192" Type="http://schemas.openxmlformats.org/officeDocument/2006/relationships/slideLayout" Target="../slideLayouts/slideLayout600.xml"/><Relationship Id="rId197" Type="http://schemas.openxmlformats.org/officeDocument/2006/relationships/slideLayout" Target="../slideLayouts/slideLayout605.xml"/><Relationship Id="rId201" Type="http://schemas.openxmlformats.org/officeDocument/2006/relationships/slideLayout" Target="../slideLayouts/slideLayout609.xml"/><Relationship Id="rId12" Type="http://schemas.openxmlformats.org/officeDocument/2006/relationships/slideLayout" Target="../slideLayouts/slideLayout420.xml"/><Relationship Id="rId17" Type="http://schemas.openxmlformats.org/officeDocument/2006/relationships/slideLayout" Target="../slideLayouts/slideLayout425.xml"/><Relationship Id="rId33" Type="http://schemas.openxmlformats.org/officeDocument/2006/relationships/slideLayout" Target="../slideLayouts/slideLayout441.xml"/><Relationship Id="rId38" Type="http://schemas.openxmlformats.org/officeDocument/2006/relationships/slideLayout" Target="../slideLayouts/slideLayout446.xml"/><Relationship Id="rId59" Type="http://schemas.openxmlformats.org/officeDocument/2006/relationships/slideLayout" Target="../slideLayouts/slideLayout467.xml"/><Relationship Id="rId103" Type="http://schemas.openxmlformats.org/officeDocument/2006/relationships/slideLayout" Target="../slideLayouts/slideLayout511.xml"/><Relationship Id="rId108" Type="http://schemas.openxmlformats.org/officeDocument/2006/relationships/slideLayout" Target="../slideLayouts/slideLayout516.xml"/><Relationship Id="rId124" Type="http://schemas.openxmlformats.org/officeDocument/2006/relationships/slideLayout" Target="../slideLayouts/slideLayout532.xml"/><Relationship Id="rId129" Type="http://schemas.openxmlformats.org/officeDocument/2006/relationships/slideLayout" Target="../slideLayouts/slideLayout537.xml"/><Relationship Id="rId54" Type="http://schemas.openxmlformats.org/officeDocument/2006/relationships/slideLayout" Target="../slideLayouts/slideLayout462.xml"/><Relationship Id="rId70" Type="http://schemas.openxmlformats.org/officeDocument/2006/relationships/slideLayout" Target="../slideLayouts/slideLayout478.xml"/><Relationship Id="rId75" Type="http://schemas.openxmlformats.org/officeDocument/2006/relationships/slideLayout" Target="../slideLayouts/slideLayout483.xml"/><Relationship Id="rId91" Type="http://schemas.openxmlformats.org/officeDocument/2006/relationships/slideLayout" Target="../slideLayouts/slideLayout499.xml"/><Relationship Id="rId96" Type="http://schemas.openxmlformats.org/officeDocument/2006/relationships/slideLayout" Target="../slideLayouts/slideLayout504.xml"/><Relationship Id="rId140" Type="http://schemas.openxmlformats.org/officeDocument/2006/relationships/slideLayout" Target="../slideLayouts/slideLayout548.xml"/><Relationship Id="rId145" Type="http://schemas.openxmlformats.org/officeDocument/2006/relationships/slideLayout" Target="../slideLayouts/slideLayout553.xml"/><Relationship Id="rId161" Type="http://schemas.openxmlformats.org/officeDocument/2006/relationships/slideLayout" Target="../slideLayouts/slideLayout569.xml"/><Relationship Id="rId166" Type="http://schemas.openxmlformats.org/officeDocument/2006/relationships/slideLayout" Target="../slideLayouts/slideLayout574.xml"/><Relationship Id="rId182" Type="http://schemas.openxmlformats.org/officeDocument/2006/relationships/slideLayout" Target="../slideLayouts/slideLayout590.xml"/><Relationship Id="rId187" Type="http://schemas.openxmlformats.org/officeDocument/2006/relationships/slideLayout" Target="../slideLayouts/slideLayout595.xml"/><Relationship Id="rId1" Type="http://schemas.openxmlformats.org/officeDocument/2006/relationships/slideLayout" Target="../slideLayouts/slideLayout409.xml"/><Relationship Id="rId6" Type="http://schemas.openxmlformats.org/officeDocument/2006/relationships/slideLayout" Target="../slideLayouts/slideLayout414.xml"/><Relationship Id="rId23" Type="http://schemas.openxmlformats.org/officeDocument/2006/relationships/slideLayout" Target="../slideLayouts/slideLayout431.xml"/><Relationship Id="rId28" Type="http://schemas.openxmlformats.org/officeDocument/2006/relationships/slideLayout" Target="../slideLayouts/slideLayout436.xml"/><Relationship Id="rId49" Type="http://schemas.openxmlformats.org/officeDocument/2006/relationships/slideLayout" Target="../slideLayouts/slideLayout457.xml"/><Relationship Id="rId114" Type="http://schemas.openxmlformats.org/officeDocument/2006/relationships/slideLayout" Target="../slideLayouts/slideLayout522.xml"/><Relationship Id="rId119" Type="http://schemas.openxmlformats.org/officeDocument/2006/relationships/slideLayout" Target="../slideLayouts/slideLayout527.xml"/><Relationship Id="rId44" Type="http://schemas.openxmlformats.org/officeDocument/2006/relationships/slideLayout" Target="../slideLayouts/slideLayout452.xml"/><Relationship Id="rId60" Type="http://schemas.openxmlformats.org/officeDocument/2006/relationships/slideLayout" Target="../slideLayouts/slideLayout468.xml"/><Relationship Id="rId65" Type="http://schemas.openxmlformats.org/officeDocument/2006/relationships/slideLayout" Target="../slideLayouts/slideLayout473.xml"/><Relationship Id="rId81" Type="http://schemas.openxmlformats.org/officeDocument/2006/relationships/slideLayout" Target="../slideLayouts/slideLayout489.xml"/><Relationship Id="rId86" Type="http://schemas.openxmlformats.org/officeDocument/2006/relationships/slideLayout" Target="../slideLayouts/slideLayout494.xml"/><Relationship Id="rId130" Type="http://schemas.openxmlformats.org/officeDocument/2006/relationships/slideLayout" Target="../slideLayouts/slideLayout538.xml"/><Relationship Id="rId135" Type="http://schemas.openxmlformats.org/officeDocument/2006/relationships/slideLayout" Target="../slideLayouts/slideLayout543.xml"/><Relationship Id="rId151" Type="http://schemas.openxmlformats.org/officeDocument/2006/relationships/slideLayout" Target="../slideLayouts/slideLayout559.xml"/><Relationship Id="rId156" Type="http://schemas.openxmlformats.org/officeDocument/2006/relationships/slideLayout" Target="../slideLayouts/slideLayout564.xml"/><Relationship Id="rId177" Type="http://schemas.openxmlformats.org/officeDocument/2006/relationships/slideLayout" Target="../slideLayouts/slideLayout585.xml"/><Relationship Id="rId198" Type="http://schemas.openxmlformats.org/officeDocument/2006/relationships/slideLayout" Target="../slideLayouts/slideLayout606.xml"/><Relationship Id="rId172" Type="http://schemas.openxmlformats.org/officeDocument/2006/relationships/slideLayout" Target="../slideLayouts/slideLayout580.xml"/><Relationship Id="rId193" Type="http://schemas.openxmlformats.org/officeDocument/2006/relationships/slideLayout" Target="../slideLayouts/slideLayout601.xml"/><Relationship Id="rId202" Type="http://schemas.openxmlformats.org/officeDocument/2006/relationships/slideLayout" Target="../slideLayouts/slideLayout610.xml"/><Relationship Id="rId13" Type="http://schemas.openxmlformats.org/officeDocument/2006/relationships/slideLayout" Target="../slideLayouts/slideLayout421.xml"/><Relationship Id="rId18" Type="http://schemas.openxmlformats.org/officeDocument/2006/relationships/slideLayout" Target="../slideLayouts/slideLayout426.xml"/><Relationship Id="rId39" Type="http://schemas.openxmlformats.org/officeDocument/2006/relationships/slideLayout" Target="../slideLayouts/slideLayout447.xml"/><Relationship Id="rId109" Type="http://schemas.openxmlformats.org/officeDocument/2006/relationships/slideLayout" Target="../slideLayouts/slideLayout517.xml"/><Relationship Id="rId34" Type="http://schemas.openxmlformats.org/officeDocument/2006/relationships/slideLayout" Target="../slideLayouts/slideLayout442.xml"/><Relationship Id="rId50" Type="http://schemas.openxmlformats.org/officeDocument/2006/relationships/slideLayout" Target="../slideLayouts/slideLayout458.xml"/><Relationship Id="rId55" Type="http://schemas.openxmlformats.org/officeDocument/2006/relationships/slideLayout" Target="../slideLayouts/slideLayout463.xml"/><Relationship Id="rId76" Type="http://schemas.openxmlformats.org/officeDocument/2006/relationships/slideLayout" Target="../slideLayouts/slideLayout484.xml"/><Relationship Id="rId97" Type="http://schemas.openxmlformats.org/officeDocument/2006/relationships/slideLayout" Target="../slideLayouts/slideLayout505.xml"/><Relationship Id="rId104" Type="http://schemas.openxmlformats.org/officeDocument/2006/relationships/slideLayout" Target="../slideLayouts/slideLayout512.xml"/><Relationship Id="rId120" Type="http://schemas.openxmlformats.org/officeDocument/2006/relationships/slideLayout" Target="../slideLayouts/slideLayout528.xml"/><Relationship Id="rId125" Type="http://schemas.openxmlformats.org/officeDocument/2006/relationships/slideLayout" Target="../slideLayouts/slideLayout533.xml"/><Relationship Id="rId141" Type="http://schemas.openxmlformats.org/officeDocument/2006/relationships/slideLayout" Target="../slideLayouts/slideLayout549.xml"/><Relationship Id="rId146" Type="http://schemas.openxmlformats.org/officeDocument/2006/relationships/slideLayout" Target="../slideLayouts/slideLayout554.xml"/><Relationship Id="rId167" Type="http://schemas.openxmlformats.org/officeDocument/2006/relationships/slideLayout" Target="../slideLayouts/slideLayout575.xml"/><Relationship Id="rId188" Type="http://schemas.openxmlformats.org/officeDocument/2006/relationships/slideLayout" Target="../slideLayouts/slideLayout596.xml"/><Relationship Id="rId7" Type="http://schemas.openxmlformats.org/officeDocument/2006/relationships/slideLayout" Target="../slideLayouts/slideLayout415.xml"/><Relationship Id="rId71" Type="http://schemas.openxmlformats.org/officeDocument/2006/relationships/slideLayout" Target="../slideLayouts/slideLayout479.xml"/><Relationship Id="rId92" Type="http://schemas.openxmlformats.org/officeDocument/2006/relationships/slideLayout" Target="../slideLayouts/slideLayout500.xml"/><Relationship Id="rId162" Type="http://schemas.openxmlformats.org/officeDocument/2006/relationships/slideLayout" Target="../slideLayouts/slideLayout570.xml"/><Relationship Id="rId183" Type="http://schemas.openxmlformats.org/officeDocument/2006/relationships/slideLayout" Target="../slideLayouts/slideLayout591.xml"/><Relationship Id="rId2" Type="http://schemas.openxmlformats.org/officeDocument/2006/relationships/slideLayout" Target="../slideLayouts/slideLayout410.xml"/><Relationship Id="rId29" Type="http://schemas.openxmlformats.org/officeDocument/2006/relationships/slideLayout" Target="../slideLayouts/slideLayout437.xml"/><Relationship Id="rId24" Type="http://schemas.openxmlformats.org/officeDocument/2006/relationships/slideLayout" Target="../slideLayouts/slideLayout432.xml"/><Relationship Id="rId40" Type="http://schemas.openxmlformats.org/officeDocument/2006/relationships/slideLayout" Target="../slideLayouts/slideLayout448.xml"/><Relationship Id="rId45" Type="http://schemas.openxmlformats.org/officeDocument/2006/relationships/slideLayout" Target="../slideLayouts/slideLayout453.xml"/><Relationship Id="rId66" Type="http://schemas.openxmlformats.org/officeDocument/2006/relationships/slideLayout" Target="../slideLayouts/slideLayout474.xml"/><Relationship Id="rId87" Type="http://schemas.openxmlformats.org/officeDocument/2006/relationships/slideLayout" Target="../slideLayouts/slideLayout495.xml"/><Relationship Id="rId110" Type="http://schemas.openxmlformats.org/officeDocument/2006/relationships/slideLayout" Target="../slideLayouts/slideLayout518.xml"/><Relationship Id="rId115" Type="http://schemas.openxmlformats.org/officeDocument/2006/relationships/slideLayout" Target="../slideLayouts/slideLayout523.xml"/><Relationship Id="rId131" Type="http://schemas.openxmlformats.org/officeDocument/2006/relationships/slideLayout" Target="../slideLayouts/slideLayout539.xml"/><Relationship Id="rId136" Type="http://schemas.openxmlformats.org/officeDocument/2006/relationships/slideLayout" Target="../slideLayouts/slideLayout544.xml"/><Relationship Id="rId157" Type="http://schemas.openxmlformats.org/officeDocument/2006/relationships/slideLayout" Target="../slideLayouts/slideLayout565.xml"/><Relationship Id="rId178" Type="http://schemas.openxmlformats.org/officeDocument/2006/relationships/slideLayout" Target="../slideLayouts/slideLayout586.xml"/><Relationship Id="rId61" Type="http://schemas.openxmlformats.org/officeDocument/2006/relationships/slideLayout" Target="../slideLayouts/slideLayout469.xml"/><Relationship Id="rId82" Type="http://schemas.openxmlformats.org/officeDocument/2006/relationships/slideLayout" Target="../slideLayouts/slideLayout490.xml"/><Relationship Id="rId152" Type="http://schemas.openxmlformats.org/officeDocument/2006/relationships/slideLayout" Target="../slideLayouts/slideLayout560.xml"/><Relationship Id="rId173" Type="http://schemas.openxmlformats.org/officeDocument/2006/relationships/slideLayout" Target="../slideLayouts/slideLayout581.xml"/><Relationship Id="rId194" Type="http://schemas.openxmlformats.org/officeDocument/2006/relationships/slideLayout" Target="../slideLayouts/slideLayout602.xml"/><Relationship Id="rId199" Type="http://schemas.openxmlformats.org/officeDocument/2006/relationships/slideLayout" Target="../slideLayouts/slideLayout607.xml"/><Relationship Id="rId203" Type="http://schemas.openxmlformats.org/officeDocument/2006/relationships/slideLayout" Target="../slideLayouts/slideLayout611.xml"/><Relationship Id="rId19" Type="http://schemas.openxmlformats.org/officeDocument/2006/relationships/slideLayout" Target="../slideLayouts/slideLayout427.xml"/><Relationship Id="rId14" Type="http://schemas.openxmlformats.org/officeDocument/2006/relationships/slideLayout" Target="../slideLayouts/slideLayout422.xml"/><Relationship Id="rId30" Type="http://schemas.openxmlformats.org/officeDocument/2006/relationships/slideLayout" Target="../slideLayouts/slideLayout438.xml"/><Relationship Id="rId35" Type="http://schemas.openxmlformats.org/officeDocument/2006/relationships/slideLayout" Target="../slideLayouts/slideLayout443.xml"/><Relationship Id="rId56" Type="http://schemas.openxmlformats.org/officeDocument/2006/relationships/slideLayout" Target="../slideLayouts/slideLayout464.xml"/><Relationship Id="rId77" Type="http://schemas.openxmlformats.org/officeDocument/2006/relationships/slideLayout" Target="../slideLayouts/slideLayout485.xml"/><Relationship Id="rId100" Type="http://schemas.openxmlformats.org/officeDocument/2006/relationships/slideLayout" Target="../slideLayouts/slideLayout508.xml"/><Relationship Id="rId105" Type="http://schemas.openxmlformats.org/officeDocument/2006/relationships/slideLayout" Target="../slideLayouts/slideLayout513.xml"/><Relationship Id="rId126" Type="http://schemas.openxmlformats.org/officeDocument/2006/relationships/slideLayout" Target="../slideLayouts/slideLayout534.xml"/><Relationship Id="rId147" Type="http://schemas.openxmlformats.org/officeDocument/2006/relationships/slideLayout" Target="../slideLayouts/slideLayout555.xml"/><Relationship Id="rId168" Type="http://schemas.openxmlformats.org/officeDocument/2006/relationships/slideLayout" Target="../slideLayouts/slideLayout576.xml"/><Relationship Id="rId8" Type="http://schemas.openxmlformats.org/officeDocument/2006/relationships/slideLayout" Target="../slideLayouts/slideLayout416.xml"/><Relationship Id="rId51" Type="http://schemas.openxmlformats.org/officeDocument/2006/relationships/slideLayout" Target="../slideLayouts/slideLayout459.xml"/><Relationship Id="rId72" Type="http://schemas.openxmlformats.org/officeDocument/2006/relationships/slideLayout" Target="../slideLayouts/slideLayout480.xml"/><Relationship Id="rId93" Type="http://schemas.openxmlformats.org/officeDocument/2006/relationships/slideLayout" Target="../slideLayouts/slideLayout501.xml"/><Relationship Id="rId98" Type="http://schemas.openxmlformats.org/officeDocument/2006/relationships/slideLayout" Target="../slideLayouts/slideLayout506.xml"/><Relationship Id="rId121" Type="http://schemas.openxmlformats.org/officeDocument/2006/relationships/slideLayout" Target="../slideLayouts/slideLayout529.xml"/><Relationship Id="rId142" Type="http://schemas.openxmlformats.org/officeDocument/2006/relationships/slideLayout" Target="../slideLayouts/slideLayout550.xml"/><Relationship Id="rId163" Type="http://schemas.openxmlformats.org/officeDocument/2006/relationships/slideLayout" Target="../slideLayouts/slideLayout571.xml"/><Relationship Id="rId184" Type="http://schemas.openxmlformats.org/officeDocument/2006/relationships/slideLayout" Target="../slideLayouts/slideLayout592.xml"/><Relationship Id="rId189" Type="http://schemas.openxmlformats.org/officeDocument/2006/relationships/slideLayout" Target="../slideLayouts/slideLayout597.xml"/><Relationship Id="rId3" Type="http://schemas.openxmlformats.org/officeDocument/2006/relationships/slideLayout" Target="../slideLayouts/slideLayout411.xml"/><Relationship Id="rId25" Type="http://schemas.openxmlformats.org/officeDocument/2006/relationships/slideLayout" Target="../slideLayouts/slideLayout433.xml"/><Relationship Id="rId46" Type="http://schemas.openxmlformats.org/officeDocument/2006/relationships/slideLayout" Target="../slideLayouts/slideLayout454.xml"/><Relationship Id="rId67" Type="http://schemas.openxmlformats.org/officeDocument/2006/relationships/slideLayout" Target="../slideLayouts/slideLayout475.xml"/><Relationship Id="rId116" Type="http://schemas.openxmlformats.org/officeDocument/2006/relationships/slideLayout" Target="../slideLayouts/slideLayout524.xml"/><Relationship Id="rId137" Type="http://schemas.openxmlformats.org/officeDocument/2006/relationships/slideLayout" Target="../slideLayouts/slideLayout545.xml"/><Relationship Id="rId158" Type="http://schemas.openxmlformats.org/officeDocument/2006/relationships/slideLayout" Target="../slideLayouts/slideLayout566.xml"/><Relationship Id="rId20" Type="http://schemas.openxmlformats.org/officeDocument/2006/relationships/slideLayout" Target="../slideLayouts/slideLayout428.xml"/><Relationship Id="rId41" Type="http://schemas.openxmlformats.org/officeDocument/2006/relationships/slideLayout" Target="../slideLayouts/slideLayout449.xml"/><Relationship Id="rId62" Type="http://schemas.openxmlformats.org/officeDocument/2006/relationships/slideLayout" Target="../slideLayouts/slideLayout470.xml"/><Relationship Id="rId83" Type="http://schemas.openxmlformats.org/officeDocument/2006/relationships/slideLayout" Target="../slideLayouts/slideLayout491.xml"/><Relationship Id="rId88" Type="http://schemas.openxmlformats.org/officeDocument/2006/relationships/slideLayout" Target="../slideLayouts/slideLayout496.xml"/><Relationship Id="rId111" Type="http://schemas.openxmlformats.org/officeDocument/2006/relationships/slideLayout" Target="../slideLayouts/slideLayout519.xml"/><Relationship Id="rId132" Type="http://schemas.openxmlformats.org/officeDocument/2006/relationships/slideLayout" Target="../slideLayouts/slideLayout540.xml"/><Relationship Id="rId153" Type="http://schemas.openxmlformats.org/officeDocument/2006/relationships/slideLayout" Target="../slideLayouts/slideLayout561.xml"/><Relationship Id="rId174" Type="http://schemas.openxmlformats.org/officeDocument/2006/relationships/slideLayout" Target="../slideLayouts/slideLayout582.xml"/><Relationship Id="rId179" Type="http://schemas.openxmlformats.org/officeDocument/2006/relationships/slideLayout" Target="../slideLayouts/slideLayout587.xml"/><Relationship Id="rId195" Type="http://schemas.openxmlformats.org/officeDocument/2006/relationships/slideLayout" Target="../slideLayouts/slideLayout603.xml"/><Relationship Id="rId190" Type="http://schemas.openxmlformats.org/officeDocument/2006/relationships/slideLayout" Target="../slideLayouts/slideLayout598.xml"/><Relationship Id="rId204" Type="http://schemas.openxmlformats.org/officeDocument/2006/relationships/slideLayout" Target="../slideLayouts/slideLayout612.xml"/><Relationship Id="rId15" Type="http://schemas.openxmlformats.org/officeDocument/2006/relationships/slideLayout" Target="../slideLayouts/slideLayout423.xml"/><Relationship Id="rId36" Type="http://schemas.openxmlformats.org/officeDocument/2006/relationships/slideLayout" Target="../slideLayouts/slideLayout444.xml"/><Relationship Id="rId57" Type="http://schemas.openxmlformats.org/officeDocument/2006/relationships/slideLayout" Target="../slideLayouts/slideLayout465.xml"/><Relationship Id="rId106" Type="http://schemas.openxmlformats.org/officeDocument/2006/relationships/slideLayout" Target="../slideLayouts/slideLayout514.xml"/><Relationship Id="rId127" Type="http://schemas.openxmlformats.org/officeDocument/2006/relationships/slideLayout" Target="../slideLayouts/slideLayout535.xml"/><Relationship Id="rId10" Type="http://schemas.openxmlformats.org/officeDocument/2006/relationships/slideLayout" Target="../slideLayouts/slideLayout418.xml"/><Relationship Id="rId31" Type="http://schemas.openxmlformats.org/officeDocument/2006/relationships/slideLayout" Target="../slideLayouts/slideLayout439.xml"/><Relationship Id="rId52" Type="http://schemas.openxmlformats.org/officeDocument/2006/relationships/slideLayout" Target="../slideLayouts/slideLayout460.xml"/><Relationship Id="rId73" Type="http://schemas.openxmlformats.org/officeDocument/2006/relationships/slideLayout" Target="../slideLayouts/slideLayout481.xml"/><Relationship Id="rId78" Type="http://schemas.openxmlformats.org/officeDocument/2006/relationships/slideLayout" Target="../slideLayouts/slideLayout486.xml"/><Relationship Id="rId94" Type="http://schemas.openxmlformats.org/officeDocument/2006/relationships/slideLayout" Target="../slideLayouts/slideLayout502.xml"/><Relationship Id="rId99" Type="http://schemas.openxmlformats.org/officeDocument/2006/relationships/slideLayout" Target="../slideLayouts/slideLayout507.xml"/><Relationship Id="rId101" Type="http://schemas.openxmlformats.org/officeDocument/2006/relationships/slideLayout" Target="../slideLayouts/slideLayout509.xml"/><Relationship Id="rId122" Type="http://schemas.openxmlformats.org/officeDocument/2006/relationships/slideLayout" Target="../slideLayouts/slideLayout530.xml"/><Relationship Id="rId143" Type="http://schemas.openxmlformats.org/officeDocument/2006/relationships/slideLayout" Target="../slideLayouts/slideLayout551.xml"/><Relationship Id="rId148" Type="http://schemas.openxmlformats.org/officeDocument/2006/relationships/slideLayout" Target="../slideLayouts/slideLayout556.xml"/><Relationship Id="rId164" Type="http://schemas.openxmlformats.org/officeDocument/2006/relationships/slideLayout" Target="../slideLayouts/slideLayout572.xml"/><Relationship Id="rId169" Type="http://schemas.openxmlformats.org/officeDocument/2006/relationships/slideLayout" Target="../slideLayouts/slideLayout577.xml"/><Relationship Id="rId185" Type="http://schemas.openxmlformats.org/officeDocument/2006/relationships/slideLayout" Target="../slideLayouts/slideLayout593.xml"/><Relationship Id="rId4" Type="http://schemas.openxmlformats.org/officeDocument/2006/relationships/slideLayout" Target="../slideLayouts/slideLayout412.xml"/><Relationship Id="rId9" Type="http://schemas.openxmlformats.org/officeDocument/2006/relationships/slideLayout" Target="../slideLayouts/slideLayout417.xml"/><Relationship Id="rId180" Type="http://schemas.openxmlformats.org/officeDocument/2006/relationships/slideLayout" Target="../slideLayouts/slideLayout588.xml"/><Relationship Id="rId26" Type="http://schemas.openxmlformats.org/officeDocument/2006/relationships/slideLayout" Target="../slideLayouts/slideLayout434.xml"/><Relationship Id="rId47" Type="http://schemas.openxmlformats.org/officeDocument/2006/relationships/slideLayout" Target="../slideLayouts/slideLayout455.xml"/><Relationship Id="rId68" Type="http://schemas.openxmlformats.org/officeDocument/2006/relationships/slideLayout" Target="../slideLayouts/slideLayout476.xml"/><Relationship Id="rId89" Type="http://schemas.openxmlformats.org/officeDocument/2006/relationships/slideLayout" Target="../slideLayouts/slideLayout497.xml"/><Relationship Id="rId112" Type="http://schemas.openxmlformats.org/officeDocument/2006/relationships/slideLayout" Target="../slideLayouts/slideLayout520.xml"/><Relationship Id="rId133" Type="http://schemas.openxmlformats.org/officeDocument/2006/relationships/slideLayout" Target="../slideLayouts/slideLayout541.xml"/><Relationship Id="rId154" Type="http://schemas.openxmlformats.org/officeDocument/2006/relationships/slideLayout" Target="../slideLayouts/slideLayout562.xml"/><Relationship Id="rId175" Type="http://schemas.openxmlformats.org/officeDocument/2006/relationships/slideLayout" Target="../slideLayouts/slideLayout583.xml"/><Relationship Id="rId196" Type="http://schemas.openxmlformats.org/officeDocument/2006/relationships/slideLayout" Target="../slideLayouts/slideLayout604.xml"/><Relationship Id="rId200" Type="http://schemas.openxmlformats.org/officeDocument/2006/relationships/slideLayout" Target="../slideLayouts/slideLayout6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43B4A-7628-478F-BD81-93B0BA7BE24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07577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05" r:id="rId2"/>
    <p:sldLayoutId id="2147483684" r:id="rId3"/>
    <p:sldLayoutId id="2147483694" r:id="rId4"/>
    <p:sldLayoutId id="2147483695" r:id="rId5"/>
    <p:sldLayoutId id="2147483721" r:id="rId6"/>
    <p:sldLayoutId id="2147483696" r:id="rId7"/>
    <p:sldLayoutId id="2147483724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19" r:id="rId14"/>
    <p:sldLayoutId id="2147483703" r:id="rId15"/>
    <p:sldLayoutId id="2147483722" r:id="rId16"/>
    <p:sldLayoutId id="2147483702" r:id="rId17"/>
    <p:sldLayoutId id="2147483693" r:id="rId18"/>
    <p:sldLayoutId id="2147483707" r:id="rId19"/>
    <p:sldLayoutId id="2147483704" r:id="rId20"/>
    <p:sldLayoutId id="2147483706" r:id="rId21"/>
    <p:sldLayoutId id="2147483710" r:id="rId22"/>
    <p:sldLayoutId id="2147483723" r:id="rId23"/>
    <p:sldLayoutId id="2147483714" r:id="rId24"/>
    <p:sldLayoutId id="2147483708" r:id="rId25"/>
    <p:sldLayoutId id="2147483713" r:id="rId26"/>
    <p:sldLayoutId id="2147483687" r:id="rId27"/>
    <p:sldLayoutId id="2147483690" r:id="rId28"/>
    <p:sldLayoutId id="2147483691" r:id="rId29"/>
    <p:sldLayoutId id="2147483715" r:id="rId30"/>
    <p:sldLayoutId id="2147483718" r:id="rId31"/>
    <p:sldLayoutId id="2147483716" r:id="rId32"/>
    <p:sldLayoutId id="2147483720" r:id="rId33"/>
    <p:sldLayoutId id="2147483717" r:id="rId34"/>
    <p:sldLayoutId id="2147483712" r:id="rId35"/>
    <p:sldLayoutId id="2147483692" r:id="rId36"/>
    <p:sldLayoutId id="2147483737" r:id="rId37"/>
    <p:sldLayoutId id="2147483738" r:id="rId38"/>
    <p:sldLayoutId id="2147483739" r:id="rId39"/>
    <p:sldLayoutId id="2147483740" r:id="rId40"/>
    <p:sldLayoutId id="2147483741" r:id="rId41"/>
    <p:sldLayoutId id="2147483742" r:id="rId42"/>
    <p:sldLayoutId id="2147483743" r:id="rId43"/>
    <p:sldLayoutId id="2147483744" r:id="rId44"/>
    <p:sldLayoutId id="2147483745" r:id="rId45"/>
    <p:sldLayoutId id="2147483746" r:id="rId46"/>
    <p:sldLayoutId id="2147483747" r:id="rId47"/>
    <p:sldLayoutId id="2147483748" r:id="rId48"/>
    <p:sldLayoutId id="2147483749" r:id="rId49"/>
    <p:sldLayoutId id="2147483750" r:id="rId50"/>
    <p:sldLayoutId id="2147483751" r:id="rId51"/>
    <p:sldLayoutId id="2147483752" r:id="rId52"/>
    <p:sldLayoutId id="2147483753" r:id="rId53"/>
    <p:sldLayoutId id="2147483754" r:id="rId54"/>
    <p:sldLayoutId id="2147483755" r:id="rId55"/>
    <p:sldLayoutId id="2147483756" r:id="rId56"/>
    <p:sldLayoutId id="2147483757" r:id="rId57"/>
    <p:sldLayoutId id="2147483758" r:id="rId58"/>
    <p:sldLayoutId id="2147483759" r:id="rId59"/>
    <p:sldLayoutId id="2147483760" r:id="rId60"/>
    <p:sldLayoutId id="2147483778" r:id="rId61"/>
    <p:sldLayoutId id="2147483779" r:id="rId62"/>
    <p:sldLayoutId id="2147483780" r:id="rId63"/>
    <p:sldLayoutId id="2147483781" r:id="rId64"/>
    <p:sldLayoutId id="2147483782" r:id="rId65"/>
    <p:sldLayoutId id="2147483783" r:id="rId66"/>
    <p:sldLayoutId id="2147483784" r:id="rId67"/>
    <p:sldLayoutId id="2147483785" r:id="rId68"/>
    <p:sldLayoutId id="2147483786" r:id="rId69"/>
    <p:sldLayoutId id="2147483787" r:id="rId70"/>
    <p:sldLayoutId id="2147483788" r:id="rId71"/>
    <p:sldLayoutId id="2147483789" r:id="rId72"/>
    <p:sldLayoutId id="2147483790" r:id="rId73"/>
    <p:sldLayoutId id="2147483791" r:id="rId74"/>
    <p:sldLayoutId id="2147483792" r:id="rId75"/>
    <p:sldLayoutId id="2147483793" r:id="rId76"/>
    <p:sldLayoutId id="2147483794" r:id="rId77"/>
    <p:sldLayoutId id="2147483795" r:id="rId78"/>
    <p:sldLayoutId id="2147483796" r:id="rId79"/>
    <p:sldLayoutId id="2147483797" r:id="rId80"/>
    <p:sldLayoutId id="2147483798" r:id="rId81"/>
    <p:sldLayoutId id="2147483799" r:id="rId82"/>
    <p:sldLayoutId id="2147483800" r:id="rId83"/>
    <p:sldLayoutId id="2147483801" r:id="rId84"/>
    <p:sldLayoutId id="2147484005" r:id="rId85"/>
    <p:sldLayoutId id="2147484006" r:id="rId86"/>
    <p:sldLayoutId id="2147484007" r:id="rId87"/>
    <p:sldLayoutId id="2147484008" r:id="rId88"/>
    <p:sldLayoutId id="2147484009" r:id="rId89"/>
    <p:sldLayoutId id="2147484010" r:id="rId90"/>
    <p:sldLayoutId id="2147484011" r:id="rId91"/>
    <p:sldLayoutId id="2147484012" r:id="rId92"/>
    <p:sldLayoutId id="2147484013" r:id="rId93"/>
    <p:sldLayoutId id="2147484014" r:id="rId94"/>
    <p:sldLayoutId id="2147484015" r:id="rId95"/>
    <p:sldLayoutId id="2147484016" r:id="rId96"/>
    <p:sldLayoutId id="2147484017" r:id="rId97"/>
    <p:sldLayoutId id="2147484018" r:id="rId98"/>
    <p:sldLayoutId id="2147484019" r:id="rId99"/>
    <p:sldLayoutId id="2147484020" r:id="rId100"/>
    <p:sldLayoutId id="2147484021" r:id="rId101"/>
    <p:sldLayoutId id="2147484022" r:id="rId102"/>
    <p:sldLayoutId id="2147484023" r:id="rId103"/>
    <p:sldLayoutId id="2147484024" r:id="rId104"/>
    <p:sldLayoutId id="2147484025" r:id="rId105"/>
    <p:sldLayoutId id="2147484026" r:id="rId106"/>
    <p:sldLayoutId id="2147484027" r:id="rId107"/>
    <p:sldLayoutId id="2147484028" r:id="rId108"/>
    <p:sldLayoutId id="2147484041" r:id="rId109"/>
    <p:sldLayoutId id="2147484042" r:id="rId110"/>
    <p:sldLayoutId id="2147484043" r:id="rId111"/>
    <p:sldLayoutId id="2147484044" r:id="rId112"/>
    <p:sldLayoutId id="2147484045" r:id="rId113"/>
    <p:sldLayoutId id="2147484046" r:id="rId114"/>
    <p:sldLayoutId id="2147484047" r:id="rId115"/>
    <p:sldLayoutId id="2147484048" r:id="rId116"/>
    <p:sldLayoutId id="2147484049" r:id="rId117"/>
    <p:sldLayoutId id="2147484050" r:id="rId118"/>
    <p:sldLayoutId id="2147484051" r:id="rId119"/>
    <p:sldLayoutId id="2147484052" r:id="rId120"/>
    <p:sldLayoutId id="2147484053" r:id="rId121"/>
    <p:sldLayoutId id="2147484054" r:id="rId122"/>
    <p:sldLayoutId id="2147484055" r:id="rId123"/>
    <p:sldLayoutId id="2147484056" r:id="rId124"/>
    <p:sldLayoutId id="2147484057" r:id="rId125"/>
    <p:sldLayoutId id="2147484058" r:id="rId126"/>
    <p:sldLayoutId id="2147484059" r:id="rId127"/>
    <p:sldLayoutId id="2147484060" r:id="rId128"/>
    <p:sldLayoutId id="2147484061" r:id="rId129"/>
    <p:sldLayoutId id="2147484062" r:id="rId130"/>
    <p:sldLayoutId id="2147484063" r:id="rId131"/>
    <p:sldLayoutId id="2147484064" r:id="rId132"/>
    <p:sldLayoutId id="2147484077" r:id="rId133"/>
    <p:sldLayoutId id="2147484078" r:id="rId134"/>
    <p:sldLayoutId id="2147484079" r:id="rId135"/>
    <p:sldLayoutId id="2147484080" r:id="rId136"/>
    <p:sldLayoutId id="2147484081" r:id="rId137"/>
    <p:sldLayoutId id="2147484082" r:id="rId138"/>
    <p:sldLayoutId id="2147484083" r:id="rId139"/>
    <p:sldLayoutId id="2147484084" r:id="rId140"/>
    <p:sldLayoutId id="2147484085" r:id="rId141"/>
    <p:sldLayoutId id="2147484086" r:id="rId142"/>
    <p:sldLayoutId id="2147484087" r:id="rId143"/>
    <p:sldLayoutId id="2147484088" r:id="rId144"/>
    <p:sldLayoutId id="2147484089" r:id="rId145"/>
    <p:sldLayoutId id="2147484090" r:id="rId146"/>
    <p:sldLayoutId id="2147484091" r:id="rId147"/>
    <p:sldLayoutId id="2147484092" r:id="rId148"/>
    <p:sldLayoutId id="2147484093" r:id="rId149"/>
    <p:sldLayoutId id="2147484094" r:id="rId150"/>
    <p:sldLayoutId id="2147484095" r:id="rId151"/>
    <p:sldLayoutId id="2147484096" r:id="rId152"/>
    <p:sldLayoutId id="2147484097" r:id="rId153"/>
    <p:sldLayoutId id="2147484098" r:id="rId154"/>
    <p:sldLayoutId id="2147484099" r:id="rId155"/>
    <p:sldLayoutId id="2147484100" r:id="rId156"/>
    <p:sldLayoutId id="2147484113" r:id="rId157"/>
    <p:sldLayoutId id="2147484114" r:id="rId158"/>
    <p:sldLayoutId id="2147484115" r:id="rId159"/>
    <p:sldLayoutId id="2147484116" r:id="rId160"/>
    <p:sldLayoutId id="2147484117" r:id="rId161"/>
    <p:sldLayoutId id="2147484118" r:id="rId162"/>
    <p:sldLayoutId id="2147484119" r:id="rId163"/>
    <p:sldLayoutId id="2147484120" r:id="rId164"/>
    <p:sldLayoutId id="2147484121" r:id="rId165"/>
    <p:sldLayoutId id="2147484122" r:id="rId166"/>
    <p:sldLayoutId id="2147484123" r:id="rId167"/>
    <p:sldLayoutId id="2147484124" r:id="rId168"/>
    <p:sldLayoutId id="2147484125" r:id="rId169"/>
    <p:sldLayoutId id="2147484126" r:id="rId170"/>
    <p:sldLayoutId id="2147484127" r:id="rId171"/>
    <p:sldLayoutId id="2147484128" r:id="rId172"/>
    <p:sldLayoutId id="2147484129" r:id="rId173"/>
    <p:sldLayoutId id="2147484130" r:id="rId174"/>
    <p:sldLayoutId id="2147484131" r:id="rId175"/>
    <p:sldLayoutId id="2147484132" r:id="rId176"/>
    <p:sldLayoutId id="2147484133" r:id="rId177"/>
    <p:sldLayoutId id="2147484134" r:id="rId178"/>
    <p:sldLayoutId id="2147484135" r:id="rId179"/>
    <p:sldLayoutId id="2147484136" r:id="rId180"/>
    <p:sldLayoutId id="2147484185" r:id="rId181"/>
    <p:sldLayoutId id="2147484186" r:id="rId182"/>
    <p:sldLayoutId id="2147484187" r:id="rId183"/>
    <p:sldLayoutId id="2147484188" r:id="rId184"/>
    <p:sldLayoutId id="2147484189" r:id="rId185"/>
    <p:sldLayoutId id="2147484190" r:id="rId186"/>
    <p:sldLayoutId id="2147484191" r:id="rId187"/>
    <p:sldLayoutId id="2147484192" r:id="rId188"/>
    <p:sldLayoutId id="2147484193" r:id="rId189"/>
    <p:sldLayoutId id="2147484194" r:id="rId190"/>
    <p:sldLayoutId id="2147484195" r:id="rId191"/>
    <p:sldLayoutId id="2147484196" r:id="rId192"/>
    <p:sldLayoutId id="2147484197" r:id="rId193"/>
    <p:sldLayoutId id="2147484198" r:id="rId194"/>
    <p:sldLayoutId id="2147484199" r:id="rId195"/>
    <p:sldLayoutId id="2147484200" r:id="rId196"/>
    <p:sldLayoutId id="2147484201" r:id="rId197"/>
    <p:sldLayoutId id="2147484202" r:id="rId198"/>
    <p:sldLayoutId id="2147484203" r:id="rId199"/>
    <p:sldLayoutId id="2147484204" r:id="rId200"/>
    <p:sldLayoutId id="2147484205" r:id="rId201"/>
    <p:sldLayoutId id="2147484206" r:id="rId202"/>
    <p:sldLayoutId id="2147484207" r:id="rId203"/>
    <p:sldLayoutId id="2147484208" r:id="rId204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>
              <a:solidFill>
                <a:srgbClr val="7E7E7E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>
              <a:solidFill>
                <a:srgbClr val="7E7E7E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43B4A-7628-478F-BD81-93B0BA7BE246}" type="slidenum">
              <a:rPr lang="id-ID" smtClean="0">
                <a:solidFill>
                  <a:srgbClr val="7E7E7E">
                    <a:tint val="75000"/>
                  </a:srgbClr>
                </a:solidFill>
              </a:rPr>
              <a:pPr/>
              <a:t>‹#›</a:t>
            </a:fld>
            <a:endParaRPr lang="id-ID">
              <a:solidFill>
                <a:srgbClr val="7E7E7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511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  <p:sldLayoutId id="2147484221" r:id="rId12"/>
    <p:sldLayoutId id="2147484222" r:id="rId13"/>
    <p:sldLayoutId id="2147484223" r:id="rId14"/>
    <p:sldLayoutId id="2147484224" r:id="rId15"/>
    <p:sldLayoutId id="2147484225" r:id="rId16"/>
    <p:sldLayoutId id="2147484226" r:id="rId17"/>
    <p:sldLayoutId id="2147484227" r:id="rId18"/>
    <p:sldLayoutId id="2147484228" r:id="rId19"/>
    <p:sldLayoutId id="2147484229" r:id="rId20"/>
    <p:sldLayoutId id="2147484230" r:id="rId21"/>
    <p:sldLayoutId id="2147484231" r:id="rId22"/>
    <p:sldLayoutId id="2147484232" r:id="rId23"/>
    <p:sldLayoutId id="2147484233" r:id="rId24"/>
    <p:sldLayoutId id="2147484234" r:id="rId25"/>
    <p:sldLayoutId id="2147484235" r:id="rId26"/>
    <p:sldLayoutId id="2147484236" r:id="rId27"/>
    <p:sldLayoutId id="2147484237" r:id="rId28"/>
    <p:sldLayoutId id="2147484238" r:id="rId29"/>
    <p:sldLayoutId id="2147484239" r:id="rId30"/>
    <p:sldLayoutId id="2147484240" r:id="rId31"/>
    <p:sldLayoutId id="2147484241" r:id="rId32"/>
    <p:sldLayoutId id="2147484242" r:id="rId33"/>
    <p:sldLayoutId id="2147484243" r:id="rId34"/>
    <p:sldLayoutId id="2147484244" r:id="rId35"/>
    <p:sldLayoutId id="2147484245" r:id="rId36"/>
    <p:sldLayoutId id="2147484246" r:id="rId37"/>
    <p:sldLayoutId id="2147484247" r:id="rId38"/>
    <p:sldLayoutId id="2147484248" r:id="rId39"/>
    <p:sldLayoutId id="2147484249" r:id="rId40"/>
    <p:sldLayoutId id="2147484250" r:id="rId41"/>
    <p:sldLayoutId id="2147484251" r:id="rId42"/>
    <p:sldLayoutId id="2147484252" r:id="rId43"/>
    <p:sldLayoutId id="2147484253" r:id="rId44"/>
    <p:sldLayoutId id="2147484254" r:id="rId45"/>
    <p:sldLayoutId id="2147484255" r:id="rId46"/>
    <p:sldLayoutId id="2147484256" r:id="rId47"/>
    <p:sldLayoutId id="2147484257" r:id="rId48"/>
    <p:sldLayoutId id="2147484258" r:id="rId49"/>
    <p:sldLayoutId id="2147484259" r:id="rId50"/>
    <p:sldLayoutId id="2147484260" r:id="rId51"/>
    <p:sldLayoutId id="2147484261" r:id="rId52"/>
    <p:sldLayoutId id="2147484262" r:id="rId53"/>
    <p:sldLayoutId id="2147484263" r:id="rId54"/>
    <p:sldLayoutId id="2147484264" r:id="rId55"/>
    <p:sldLayoutId id="2147484265" r:id="rId56"/>
    <p:sldLayoutId id="2147484266" r:id="rId57"/>
    <p:sldLayoutId id="2147484267" r:id="rId58"/>
    <p:sldLayoutId id="2147484268" r:id="rId59"/>
    <p:sldLayoutId id="2147484269" r:id="rId60"/>
    <p:sldLayoutId id="2147484270" r:id="rId61"/>
    <p:sldLayoutId id="2147484271" r:id="rId62"/>
    <p:sldLayoutId id="2147484272" r:id="rId63"/>
    <p:sldLayoutId id="2147484273" r:id="rId64"/>
    <p:sldLayoutId id="2147484274" r:id="rId65"/>
    <p:sldLayoutId id="2147484275" r:id="rId66"/>
    <p:sldLayoutId id="2147484276" r:id="rId67"/>
    <p:sldLayoutId id="2147484277" r:id="rId68"/>
    <p:sldLayoutId id="2147484278" r:id="rId69"/>
    <p:sldLayoutId id="2147484279" r:id="rId70"/>
    <p:sldLayoutId id="2147484280" r:id="rId71"/>
    <p:sldLayoutId id="2147484281" r:id="rId72"/>
    <p:sldLayoutId id="2147484282" r:id="rId73"/>
    <p:sldLayoutId id="2147484283" r:id="rId74"/>
    <p:sldLayoutId id="2147484284" r:id="rId75"/>
    <p:sldLayoutId id="2147484285" r:id="rId76"/>
    <p:sldLayoutId id="2147484286" r:id="rId77"/>
    <p:sldLayoutId id="2147484287" r:id="rId78"/>
    <p:sldLayoutId id="2147484288" r:id="rId79"/>
    <p:sldLayoutId id="2147484289" r:id="rId80"/>
    <p:sldLayoutId id="2147484290" r:id="rId81"/>
    <p:sldLayoutId id="2147484291" r:id="rId82"/>
    <p:sldLayoutId id="2147484292" r:id="rId83"/>
    <p:sldLayoutId id="2147484293" r:id="rId84"/>
    <p:sldLayoutId id="2147484294" r:id="rId85"/>
    <p:sldLayoutId id="2147484295" r:id="rId86"/>
    <p:sldLayoutId id="2147484296" r:id="rId87"/>
    <p:sldLayoutId id="2147484297" r:id="rId88"/>
    <p:sldLayoutId id="2147484298" r:id="rId89"/>
    <p:sldLayoutId id="2147484299" r:id="rId90"/>
    <p:sldLayoutId id="2147484300" r:id="rId91"/>
    <p:sldLayoutId id="2147484301" r:id="rId92"/>
    <p:sldLayoutId id="2147484302" r:id="rId93"/>
    <p:sldLayoutId id="2147484303" r:id="rId94"/>
    <p:sldLayoutId id="2147484304" r:id="rId95"/>
    <p:sldLayoutId id="2147484305" r:id="rId96"/>
    <p:sldLayoutId id="2147484306" r:id="rId97"/>
    <p:sldLayoutId id="2147484307" r:id="rId98"/>
    <p:sldLayoutId id="2147484308" r:id="rId99"/>
    <p:sldLayoutId id="2147484309" r:id="rId100"/>
    <p:sldLayoutId id="2147484310" r:id="rId101"/>
    <p:sldLayoutId id="2147484311" r:id="rId102"/>
    <p:sldLayoutId id="2147484312" r:id="rId103"/>
    <p:sldLayoutId id="2147484313" r:id="rId104"/>
    <p:sldLayoutId id="2147484314" r:id="rId105"/>
    <p:sldLayoutId id="2147484315" r:id="rId106"/>
    <p:sldLayoutId id="2147484316" r:id="rId107"/>
    <p:sldLayoutId id="2147484317" r:id="rId108"/>
    <p:sldLayoutId id="2147484318" r:id="rId109"/>
    <p:sldLayoutId id="2147484319" r:id="rId110"/>
    <p:sldLayoutId id="2147484320" r:id="rId111"/>
    <p:sldLayoutId id="2147484321" r:id="rId112"/>
    <p:sldLayoutId id="2147484322" r:id="rId113"/>
    <p:sldLayoutId id="2147484323" r:id="rId114"/>
    <p:sldLayoutId id="2147484324" r:id="rId115"/>
    <p:sldLayoutId id="2147484325" r:id="rId116"/>
    <p:sldLayoutId id="2147484326" r:id="rId117"/>
    <p:sldLayoutId id="2147484327" r:id="rId118"/>
    <p:sldLayoutId id="2147484328" r:id="rId119"/>
    <p:sldLayoutId id="2147484329" r:id="rId120"/>
    <p:sldLayoutId id="2147484330" r:id="rId121"/>
    <p:sldLayoutId id="2147484331" r:id="rId122"/>
    <p:sldLayoutId id="2147484332" r:id="rId123"/>
    <p:sldLayoutId id="2147484333" r:id="rId124"/>
    <p:sldLayoutId id="2147484334" r:id="rId125"/>
    <p:sldLayoutId id="2147484335" r:id="rId126"/>
    <p:sldLayoutId id="2147484336" r:id="rId127"/>
    <p:sldLayoutId id="2147484337" r:id="rId128"/>
    <p:sldLayoutId id="2147484338" r:id="rId129"/>
    <p:sldLayoutId id="2147484339" r:id="rId130"/>
    <p:sldLayoutId id="2147484340" r:id="rId131"/>
    <p:sldLayoutId id="2147484341" r:id="rId132"/>
    <p:sldLayoutId id="2147484342" r:id="rId133"/>
    <p:sldLayoutId id="2147484343" r:id="rId134"/>
    <p:sldLayoutId id="2147484344" r:id="rId135"/>
    <p:sldLayoutId id="2147484345" r:id="rId136"/>
    <p:sldLayoutId id="2147484346" r:id="rId137"/>
    <p:sldLayoutId id="2147484347" r:id="rId138"/>
    <p:sldLayoutId id="2147484348" r:id="rId139"/>
    <p:sldLayoutId id="2147484349" r:id="rId140"/>
    <p:sldLayoutId id="2147484350" r:id="rId141"/>
    <p:sldLayoutId id="2147484351" r:id="rId142"/>
    <p:sldLayoutId id="2147484352" r:id="rId143"/>
    <p:sldLayoutId id="2147484353" r:id="rId144"/>
    <p:sldLayoutId id="2147484354" r:id="rId145"/>
    <p:sldLayoutId id="2147484355" r:id="rId146"/>
    <p:sldLayoutId id="2147484356" r:id="rId147"/>
    <p:sldLayoutId id="2147484357" r:id="rId148"/>
    <p:sldLayoutId id="2147484358" r:id="rId149"/>
    <p:sldLayoutId id="2147484359" r:id="rId150"/>
    <p:sldLayoutId id="2147484360" r:id="rId151"/>
    <p:sldLayoutId id="2147484361" r:id="rId152"/>
    <p:sldLayoutId id="2147484362" r:id="rId153"/>
    <p:sldLayoutId id="2147484363" r:id="rId154"/>
    <p:sldLayoutId id="2147484364" r:id="rId155"/>
    <p:sldLayoutId id="2147484365" r:id="rId156"/>
    <p:sldLayoutId id="2147484366" r:id="rId157"/>
    <p:sldLayoutId id="2147484367" r:id="rId158"/>
    <p:sldLayoutId id="2147484368" r:id="rId159"/>
    <p:sldLayoutId id="2147484369" r:id="rId160"/>
    <p:sldLayoutId id="2147484370" r:id="rId161"/>
    <p:sldLayoutId id="2147484371" r:id="rId162"/>
    <p:sldLayoutId id="2147484372" r:id="rId163"/>
    <p:sldLayoutId id="2147484373" r:id="rId164"/>
    <p:sldLayoutId id="2147484374" r:id="rId165"/>
    <p:sldLayoutId id="2147484375" r:id="rId166"/>
    <p:sldLayoutId id="2147484376" r:id="rId167"/>
    <p:sldLayoutId id="2147484377" r:id="rId168"/>
    <p:sldLayoutId id="2147484378" r:id="rId169"/>
    <p:sldLayoutId id="2147484379" r:id="rId170"/>
    <p:sldLayoutId id="2147484380" r:id="rId171"/>
    <p:sldLayoutId id="2147484381" r:id="rId172"/>
    <p:sldLayoutId id="2147484382" r:id="rId173"/>
    <p:sldLayoutId id="2147484383" r:id="rId174"/>
    <p:sldLayoutId id="2147484384" r:id="rId175"/>
    <p:sldLayoutId id="2147484385" r:id="rId176"/>
    <p:sldLayoutId id="2147484386" r:id="rId177"/>
    <p:sldLayoutId id="2147484387" r:id="rId178"/>
    <p:sldLayoutId id="2147484388" r:id="rId179"/>
    <p:sldLayoutId id="2147484389" r:id="rId180"/>
    <p:sldLayoutId id="2147484390" r:id="rId181"/>
    <p:sldLayoutId id="2147484391" r:id="rId182"/>
    <p:sldLayoutId id="2147484392" r:id="rId183"/>
    <p:sldLayoutId id="2147484393" r:id="rId184"/>
    <p:sldLayoutId id="2147484394" r:id="rId185"/>
    <p:sldLayoutId id="2147484395" r:id="rId186"/>
    <p:sldLayoutId id="2147484396" r:id="rId187"/>
    <p:sldLayoutId id="2147484397" r:id="rId188"/>
    <p:sldLayoutId id="2147484398" r:id="rId189"/>
    <p:sldLayoutId id="2147484399" r:id="rId190"/>
    <p:sldLayoutId id="2147484400" r:id="rId191"/>
    <p:sldLayoutId id="2147484401" r:id="rId192"/>
    <p:sldLayoutId id="2147484402" r:id="rId193"/>
    <p:sldLayoutId id="2147484403" r:id="rId194"/>
    <p:sldLayoutId id="2147484404" r:id="rId195"/>
    <p:sldLayoutId id="2147484405" r:id="rId196"/>
    <p:sldLayoutId id="2147484406" r:id="rId197"/>
    <p:sldLayoutId id="2147484407" r:id="rId198"/>
    <p:sldLayoutId id="2147484408" r:id="rId199"/>
    <p:sldLayoutId id="2147484409" r:id="rId200"/>
    <p:sldLayoutId id="2147484410" r:id="rId201"/>
    <p:sldLayoutId id="2147484411" r:id="rId202"/>
    <p:sldLayoutId id="2147484412" r:id="rId203"/>
    <p:sldLayoutId id="2147484413" r:id="rId204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>
              <a:solidFill>
                <a:srgbClr val="7E7E7E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>
              <a:solidFill>
                <a:srgbClr val="7E7E7E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43B4A-7628-478F-BD81-93B0BA7BE246}" type="slidenum">
              <a:rPr lang="id-ID" smtClean="0">
                <a:solidFill>
                  <a:srgbClr val="7E7E7E">
                    <a:tint val="75000"/>
                  </a:srgbClr>
                </a:solidFill>
              </a:rPr>
              <a:pPr/>
              <a:t>‹#›</a:t>
            </a:fld>
            <a:endParaRPr lang="id-ID">
              <a:solidFill>
                <a:srgbClr val="7E7E7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062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5" r:id="rId1"/>
    <p:sldLayoutId id="2147484416" r:id="rId2"/>
    <p:sldLayoutId id="2147484417" r:id="rId3"/>
    <p:sldLayoutId id="2147484418" r:id="rId4"/>
    <p:sldLayoutId id="2147484419" r:id="rId5"/>
    <p:sldLayoutId id="2147484420" r:id="rId6"/>
    <p:sldLayoutId id="2147484421" r:id="rId7"/>
    <p:sldLayoutId id="2147484422" r:id="rId8"/>
    <p:sldLayoutId id="2147484423" r:id="rId9"/>
    <p:sldLayoutId id="2147484424" r:id="rId10"/>
    <p:sldLayoutId id="2147484425" r:id="rId11"/>
    <p:sldLayoutId id="2147484426" r:id="rId12"/>
    <p:sldLayoutId id="2147484427" r:id="rId13"/>
    <p:sldLayoutId id="2147484428" r:id="rId14"/>
    <p:sldLayoutId id="2147484429" r:id="rId15"/>
    <p:sldLayoutId id="2147484430" r:id="rId16"/>
    <p:sldLayoutId id="2147484431" r:id="rId17"/>
    <p:sldLayoutId id="2147484432" r:id="rId18"/>
    <p:sldLayoutId id="2147484433" r:id="rId19"/>
    <p:sldLayoutId id="2147484434" r:id="rId20"/>
    <p:sldLayoutId id="2147484435" r:id="rId21"/>
    <p:sldLayoutId id="2147484436" r:id="rId22"/>
    <p:sldLayoutId id="2147484437" r:id="rId23"/>
    <p:sldLayoutId id="2147484438" r:id="rId24"/>
    <p:sldLayoutId id="2147484439" r:id="rId25"/>
    <p:sldLayoutId id="2147484440" r:id="rId26"/>
    <p:sldLayoutId id="2147484441" r:id="rId27"/>
    <p:sldLayoutId id="2147484442" r:id="rId28"/>
    <p:sldLayoutId id="2147484443" r:id="rId29"/>
    <p:sldLayoutId id="2147484444" r:id="rId30"/>
    <p:sldLayoutId id="2147484445" r:id="rId31"/>
    <p:sldLayoutId id="2147484446" r:id="rId32"/>
    <p:sldLayoutId id="2147484447" r:id="rId33"/>
    <p:sldLayoutId id="2147484448" r:id="rId34"/>
    <p:sldLayoutId id="2147484449" r:id="rId35"/>
    <p:sldLayoutId id="2147484450" r:id="rId36"/>
    <p:sldLayoutId id="2147484451" r:id="rId37"/>
    <p:sldLayoutId id="2147484452" r:id="rId38"/>
    <p:sldLayoutId id="2147484453" r:id="rId39"/>
    <p:sldLayoutId id="2147484454" r:id="rId40"/>
    <p:sldLayoutId id="2147484455" r:id="rId41"/>
    <p:sldLayoutId id="2147484456" r:id="rId42"/>
    <p:sldLayoutId id="2147484457" r:id="rId43"/>
    <p:sldLayoutId id="2147484458" r:id="rId44"/>
    <p:sldLayoutId id="2147484459" r:id="rId45"/>
    <p:sldLayoutId id="2147484460" r:id="rId46"/>
    <p:sldLayoutId id="2147484461" r:id="rId47"/>
    <p:sldLayoutId id="2147484462" r:id="rId48"/>
    <p:sldLayoutId id="2147484463" r:id="rId49"/>
    <p:sldLayoutId id="2147484464" r:id="rId50"/>
    <p:sldLayoutId id="2147484465" r:id="rId51"/>
    <p:sldLayoutId id="2147484466" r:id="rId52"/>
    <p:sldLayoutId id="2147484467" r:id="rId53"/>
    <p:sldLayoutId id="2147484468" r:id="rId54"/>
    <p:sldLayoutId id="2147484469" r:id="rId55"/>
    <p:sldLayoutId id="2147484470" r:id="rId56"/>
    <p:sldLayoutId id="2147484471" r:id="rId57"/>
    <p:sldLayoutId id="2147484472" r:id="rId58"/>
    <p:sldLayoutId id="2147484473" r:id="rId59"/>
    <p:sldLayoutId id="2147484474" r:id="rId60"/>
    <p:sldLayoutId id="2147484475" r:id="rId61"/>
    <p:sldLayoutId id="2147484476" r:id="rId62"/>
    <p:sldLayoutId id="2147484477" r:id="rId63"/>
    <p:sldLayoutId id="2147484478" r:id="rId64"/>
    <p:sldLayoutId id="2147484479" r:id="rId65"/>
    <p:sldLayoutId id="2147484480" r:id="rId66"/>
    <p:sldLayoutId id="2147484481" r:id="rId67"/>
    <p:sldLayoutId id="2147484482" r:id="rId68"/>
    <p:sldLayoutId id="2147484483" r:id="rId69"/>
    <p:sldLayoutId id="2147484484" r:id="rId70"/>
    <p:sldLayoutId id="2147484485" r:id="rId71"/>
    <p:sldLayoutId id="2147484486" r:id="rId72"/>
    <p:sldLayoutId id="2147484487" r:id="rId73"/>
    <p:sldLayoutId id="2147484488" r:id="rId74"/>
    <p:sldLayoutId id="2147484489" r:id="rId75"/>
    <p:sldLayoutId id="2147484490" r:id="rId76"/>
    <p:sldLayoutId id="2147484491" r:id="rId77"/>
    <p:sldLayoutId id="2147484492" r:id="rId78"/>
    <p:sldLayoutId id="2147484493" r:id="rId79"/>
    <p:sldLayoutId id="2147484494" r:id="rId80"/>
    <p:sldLayoutId id="2147484495" r:id="rId81"/>
    <p:sldLayoutId id="2147484496" r:id="rId82"/>
    <p:sldLayoutId id="2147484497" r:id="rId83"/>
    <p:sldLayoutId id="2147484498" r:id="rId84"/>
    <p:sldLayoutId id="2147484499" r:id="rId85"/>
    <p:sldLayoutId id="2147484500" r:id="rId86"/>
    <p:sldLayoutId id="2147484501" r:id="rId87"/>
    <p:sldLayoutId id="2147484502" r:id="rId88"/>
    <p:sldLayoutId id="2147484503" r:id="rId89"/>
    <p:sldLayoutId id="2147484504" r:id="rId90"/>
    <p:sldLayoutId id="2147484505" r:id="rId91"/>
    <p:sldLayoutId id="2147484506" r:id="rId92"/>
    <p:sldLayoutId id="2147484507" r:id="rId93"/>
    <p:sldLayoutId id="2147484508" r:id="rId94"/>
    <p:sldLayoutId id="2147484509" r:id="rId95"/>
    <p:sldLayoutId id="2147484510" r:id="rId96"/>
    <p:sldLayoutId id="2147484511" r:id="rId97"/>
    <p:sldLayoutId id="2147484512" r:id="rId98"/>
    <p:sldLayoutId id="2147484513" r:id="rId99"/>
    <p:sldLayoutId id="2147484514" r:id="rId100"/>
    <p:sldLayoutId id="2147484515" r:id="rId101"/>
    <p:sldLayoutId id="2147484516" r:id="rId102"/>
    <p:sldLayoutId id="2147484517" r:id="rId103"/>
    <p:sldLayoutId id="2147484518" r:id="rId104"/>
    <p:sldLayoutId id="2147484519" r:id="rId105"/>
    <p:sldLayoutId id="2147484520" r:id="rId106"/>
    <p:sldLayoutId id="2147484521" r:id="rId107"/>
    <p:sldLayoutId id="2147484522" r:id="rId108"/>
    <p:sldLayoutId id="2147484523" r:id="rId109"/>
    <p:sldLayoutId id="2147484524" r:id="rId110"/>
    <p:sldLayoutId id="2147484525" r:id="rId111"/>
    <p:sldLayoutId id="2147484526" r:id="rId112"/>
    <p:sldLayoutId id="2147484527" r:id="rId113"/>
    <p:sldLayoutId id="2147484528" r:id="rId114"/>
    <p:sldLayoutId id="2147484529" r:id="rId115"/>
    <p:sldLayoutId id="2147484530" r:id="rId116"/>
    <p:sldLayoutId id="2147484531" r:id="rId117"/>
    <p:sldLayoutId id="2147484532" r:id="rId118"/>
    <p:sldLayoutId id="2147484533" r:id="rId119"/>
    <p:sldLayoutId id="2147484534" r:id="rId120"/>
    <p:sldLayoutId id="2147484535" r:id="rId121"/>
    <p:sldLayoutId id="2147484536" r:id="rId122"/>
    <p:sldLayoutId id="2147484537" r:id="rId123"/>
    <p:sldLayoutId id="2147484538" r:id="rId124"/>
    <p:sldLayoutId id="2147484539" r:id="rId125"/>
    <p:sldLayoutId id="2147484540" r:id="rId126"/>
    <p:sldLayoutId id="2147484541" r:id="rId127"/>
    <p:sldLayoutId id="2147484542" r:id="rId128"/>
    <p:sldLayoutId id="2147484543" r:id="rId129"/>
    <p:sldLayoutId id="2147484544" r:id="rId130"/>
    <p:sldLayoutId id="2147484545" r:id="rId131"/>
    <p:sldLayoutId id="2147484546" r:id="rId132"/>
    <p:sldLayoutId id="2147484547" r:id="rId133"/>
    <p:sldLayoutId id="2147484548" r:id="rId134"/>
    <p:sldLayoutId id="2147484549" r:id="rId135"/>
    <p:sldLayoutId id="2147484550" r:id="rId136"/>
    <p:sldLayoutId id="2147484551" r:id="rId137"/>
    <p:sldLayoutId id="2147484552" r:id="rId138"/>
    <p:sldLayoutId id="2147484553" r:id="rId139"/>
    <p:sldLayoutId id="2147484554" r:id="rId140"/>
    <p:sldLayoutId id="2147484555" r:id="rId141"/>
    <p:sldLayoutId id="2147484556" r:id="rId142"/>
    <p:sldLayoutId id="2147484557" r:id="rId143"/>
    <p:sldLayoutId id="2147484558" r:id="rId144"/>
    <p:sldLayoutId id="2147484559" r:id="rId145"/>
    <p:sldLayoutId id="2147484560" r:id="rId146"/>
    <p:sldLayoutId id="2147484561" r:id="rId147"/>
    <p:sldLayoutId id="2147484562" r:id="rId148"/>
    <p:sldLayoutId id="2147484563" r:id="rId149"/>
    <p:sldLayoutId id="2147484564" r:id="rId150"/>
    <p:sldLayoutId id="2147484565" r:id="rId151"/>
    <p:sldLayoutId id="2147484566" r:id="rId152"/>
    <p:sldLayoutId id="2147484567" r:id="rId153"/>
    <p:sldLayoutId id="2147484568" r:id="rId154"/>
    <p:sldLayoutId id="2147484569" r:id="rId155"/>
    <p:sldLayoutId id="2147484570" r:id="rId156"/>
    <p:sldLayoutId id="2147484571" r:id="rId157"/>
    <p:sldLayoutId id="2147484572" r:id="rId158"/>
    <p:sldLayoutId id="2147484573" r:id="rId159"/>
    <p:sldLayoutId id="2147484574" r:id="rId160"/>
    <p:sldLayoutId id="2147484575" r:id="rId161"/>
    <p:sldLayoutId id="2147484576" r:id="rId162"/>
    <p:sldLayoutId id="2147484577" r:id="rId163"/>
    <p:sldLayoutId id="2147484578" r:id="rId164"/>
    <p:sldLayoutId id="2147484579" r:id="rId165"/>
    <p:sldLayoutId id="2147484580" r:id="rId166"/>
    <p:sldLayoutId id="2147484581" r:id="rId167"/>
    <p:sldLayoutId id="2147484582" r:id="rId168"/>
    <p:sldLayoutId id="2147484583" r:id="rId169"/>
    <p:sldLayoutId id="2147484584" r:id="rId170"/>
    <p:sldLayoutId id="2147484585" r:id="rId171"/>
    <p:sldLayoutId id="2147484586" r:id="rId172"/>
    <p:sldLayoutId id="2147484587" r:id="rId173"/>
    <p:sldLayoutId id="2147484588" r:id="rId174"/>
    <p:sldLayoutId id="2147484589" r:id="rId175"/>
    <p:sldLayoutId id="2147484590" r:id="rId176"/>
    <p:sldLayoutId id="2147484591" r:id="rId177"/>
    <p:sldLayoutId id="2147484592" r:id="rId178"/>
    <p:sldLayoutId id="2147484593" r:id="rId179"/>
    <p:sldLayoutId id="2147484594" r:id="rId180"/>
    <p:sldLayoutId id="2147484595" r:id="rId181"/>
    <p:sldLayoutId id="2147484596" r:id="rId182"/>
    <p:sldLayoutId id="2147484597" r:id="rId183"/>
    <p:sldLayoutId id="2147484598" r:id="rId184"/>
    <p:sldLayoutId id="2147484599" r:id="rId185"/>
    <p:sldLayoutId id="2147484600" r:id="rId186"/>
    <p:sldLayoutId id="2147484601" r:id="rId187"/>
    <p:sldLayoutId id="2147484602" r:id="rId188"/>
    <p:sldLayoutId id="2147484603" r:id="rId189"/>
    <p:sldLayoutId id="2147484604" r:id="rId190"/>
    <p:sldLayoutId id="2147484605" r:id="rId191"/>
    <p:sldLayoutId id="2147484606" r:id="rId192"/>
    <p:sldLayoutId id="2147484607" r:id="rId193"/>
    <p:sldLayoutId id="2147484608" r:id="rId194"/>
    <p:sldLayoutId id="2147484609" r:id="rId195"/>
    <p:sldLayoutId id="2147484610" r:id="rId196"/>
    <p:sldLayoutId id="2147484611" r:id="rId197"/>
    <p:sldLayoutId id="2147484612" r:id="rId198"/>
    <p:sldLayoutId id="2147484613" r:id="rId199"/>
    <p:sldLayoutId id="2147484614" r:id="rId200"/>
    <p:sldLayoutId id="2147484615" r:id="rId201"/>
    <p:sldLayoutId id="2147484616" r:id="rId202"/>
    <p:sldLayoutId id="2147484617" r:id="rId203"/>
    <p:sldLayoutId id="2147484618" r:id="rId204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.e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14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5VpIIiUBdE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8.jpg"/><Relationship Id="rId5" Type="http://schemas.openxmlformats.org/officeDocument/2006/relationships/image" Target="../media/image22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hdphoto" Target="../media/hdphoto3.wdp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11" Type="http://schemas.openxmlformats.org/officeDocument/2006/relationships/image" Target="../media/image18.jp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17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8.jp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8.jpg"/><Relationship Id="rId5" Type="http://schemas.openxmlformats.org/officeDocument/2006/relationships/image" Target="../media/image32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az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865" b="26491"/>
          <a:stretch/>
        </p:blipFill>
        <p:spPr>
          <a:xfrm>
            <a:off x="1" y="-5557"/>
            <a:ext cx="6062764" cy="3604635"/>
          </a:xfrm>
          <a:prstGeom prst="rect">
            <a:avLst/>
          </a:prstGeom>
          <a:solidFill>
            <a:schemeClr val="accent1">
              <a:alpha val="47000"/>
            </a:schemeClr>
          </a:solidFill>
          <a:ln>
            <a:noFill/>
          </a:ln>
          <a:effectLst>
            <a:glow>
              <a:schemeClr val="accent1"/>
            </a:glow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369" y="687426"/>
            <a:ext cx="2157989" cy="1773940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6062764" y="1"/>
            <a:ext cx="3081236" cy="4056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pl-PL"/>
          </a:p>
        </p:txBody>
      </p:sp>
      <p:sp>
        <p:nvSpPr>
          <p:cNvPr id="17" name="pole tekstowe 16"/>
          <p:cNvSpPr txBox="1"/>
          <p:nvPr/>
        </p:nvSpPr>
        <p:spPr>
          <a:xfrm>
            <a:off x="-1" y="4511433"/>
            <a:ext cx="9144001" cy="5155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pl-PL" sz="2900" dirty="0">
                <a:solidFill>
                  <a:schemeClr val="tx2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</a:rPr>
              <a:t>Profesjonalne Systemy Hydroizolacji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2571750" y="2621248"/>
            <a:ext cx="3396900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pl-PL" sz="1600" i="1" spc="40" dirty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</a:rPr>
              <a:t>Świat idzie do przodu.</a:t>
            </a:r>
          </a:p>
          <a:p>
            <a:r>
              <a:rPr lang="pl-PL" sz="1600" i="1" spc="40" dirty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</a:rPr>
              <a:t>Naszą ambicją jest go wyprzedzać.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444" y="3260715"/>
            <a:ext cx="1879299" cy="12528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02" y="3244731"/>
            <a:ext cx="1879300" cy="12528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63" y="3250890"/>
            <a:ext cx="1879300" cy="12528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690" y="3250890"/>
            <a:ext cx="1879299" cy="125280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800" y="3258899"/>
            <a:ext cx="1879299" cy="125280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592" y="3244730"/>
            <a:ext cx="1879299" cy="1252800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098" y="3258899"/>
            <a:ext cx="1879300" cy="1252800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125" y="3261871"/>
            <a:ext cx="1879300" cy="1252800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931" y="3244730"/>
            <a:ext cx="1879299" cy="1252800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862" y="3244730"/>
            <a:ext cx="1879299" cy="12528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159" y="3244730"/>
            <a:ext cx="1879200" cy="1252800"/>
          </a:xfrm>
          <a:prstGeom prst="rect">
            <a:avLst/>
          </a:prstGeom>
        </p:spPr>
      </p:pic>
      <p:graphicFrame>
        <p:nvGraphicFramePr>
          <p:cNvPr id="19" name="Obiek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895825"/>
              </p:ext>
            </p:extLst>
          </p:nvPr>
        </p:nvGraphicFramePr>
        <p:xfrm>
          <a:off x="131763" y="4537075"/>
          <a:ext cx="611187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1" name="CorelDRAW" r:id="rId17" imgW="1332360" imgH="1145520" progId="">
                  <p:embed/>
                </p:oleObj>
              </mc:Choice>
              <mc:Fallback>
                <p:oleObj name="CorelDRAW" r:id="rId17" imgW="1332360" imgH="1145520" progId="">
                  <p:embed/>
                  <p:pic>
                    <p:nvPicPr>
                      <p:cNvPr id="0" name="Picture 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763" y="4537075"/>
                        <a:ext cx="611187" cy="52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58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rostokąt 19"/>
          <p:cNvSpPr/>
          <p:nvPr/>
        </p:nvSpPr>
        <p:spPr>
          <a:xfrm>
            <a:off x="0" y="-23647"/>
            <a:ext cx="1300655" cy="4444764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pl-PL"/>
          </a:p>
        </p:txBody>
      </p:sp>
      <p:pic>
        <p:nvPicPr>
          <p:cNvPr id="18" name="Obraz 17" descr="Fotolia_55177318_XL_wycieta_b&amp;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615" y="152400"/>
            <a:ext cx="2948892" cy="4267199"/>
          </a:xfrm>
          <a:prstGeom prst="rect">
            <a:avLst/>
          </a:prstGeom>
        </p:spPr>
      </p:pic>
      <p:pic>
        <p:nvPicPr>
          <p:cNvPr id="1026" name="Picture 2" descr="C:\Users\izohan\Desktop\scree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0594" y="1659856"/>
            <a:ext cx="4067032" cy="256325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1" name="AutoShape 1"/>
          <p:cNvSpPr>
            <a:spLocks/>
          </p:cNvSpPr>
          <p:nvPr/>
        </p:nvSpPr>
        <p:spPr bwMode="auto">
          <a:xfrm>
            <a:off x="2139321" y="361667"/>
            <a:ext cx="4553579" cy="11054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t"/>
          <a:lstStyle/>
          <a:p>
            <a:pPr algn="l">
              <a:defRPr/>
            </a:pPr>
            <a:r>
              <a:rPr lang="pl-PL" sz="3300" b="1" spc="40" dirty="0" smtClean="0">
                <a:solidFill>
                  <a:srgbClr val="781033"/>
                </a:solidFill>
                <a:latin typeface="Segoe UI" pitchFamily="34" charset="0"/>
                <a:ea typeface="Meiryo" panose="020B0604030504040204" pitchFamily="34" charset="-128"/>
                <a:cs typeface="Segoe UI" pitchFamily="34" charset="0"/>
                <a:sym typeface="League Gothic" charset="0"/>
              </a:rPr>
              <a:t>    FILM</a:t>
            </a:r>
            <a:br>
              <a:rPr lang="pl-PL" sz="3300" b="1" spc="40" dirty="0" smtClean="0">
                <a:solidFill>
                  <a:srgbClr val="781033"/>
                </a:solidFill>
                <a:latin typeface="Segoe UI" pitchFamily="34" charset="0"/>
                <a:ea typeface="Meiryo" panose="020B0604030504040204" pitchFamily="34" charset="-128"/>
                <a:cs typeface="Segoe UI" pitchFamily="34" charset="0"/>
                <a:sym typeface="League Gothic" charset="0"/>
              </a:rPr>
            </a:br>
            <a:r>
              <a:rPr lang="pl-PL" sz="3300" b="1" spc="40" dirty="0" smtClean="0">
                <a:solidFill>
                  <a:srgbClr val="781033"/>
                </a:solidFill>
                <a:latin typeface="Segoe UI" pitchFamily="34" charset="0"/>
                <a:ea typeface="Meiryo" panose="020B0604030504040204" pitchFamily="34" charset="-128"/>
                <a:cs typeface="Segoe UI" pitchFamily="34" charset="0"/>
                <a:sym typeface="League Gothic" charset="0"/>
              </a:rPr>
              <a:t>    </a:t>
            </a:r>
            <a:r>
              <a:rPr lang="pl-PL" sz="3300" spc="4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  <a:sym typeface="League Gothic" charset="0"/>
              </a:rPr>
              <a:t>O NASZEJ FIRMIE</a:t>
            </a:r>
            <a:r>
              <a:rPr lang="pl-PL" sz="3300" spc="40" dirty="0" smtClean="0">
                <a:solidFill>
                  <a:srgbClr val="781033"/>
                </a:solidFill>
                <a:latin typeface="Segoe UI Light" pitchFamily="34" charset="0"/>
                <a:ea typeface="Meiryo" panose="020B0604030504040204" pitchFamily="34" charset="-128"/>
                <a:cs typeface="Segoe UI Light" pitchFamily="34" charset="0"/>
                <a:sym typeface="League Gothic" charset="0"/>
              </a:rPr>
              <a:t/>
            </a:r>
            <a:br>
              <a:rPr lang="pl-PL" sz="3300" spc="40" dirty="0" smtClean="0">
                <a:solidFill>
                  <a:srgbClr val="781033"/>
                </a:solidFill>
                <a:latin typeface="Segoe UI Light" pitchFamily="34" charset="0"/>
                <a:ea typeface="Meiryo" panose="020B0604030504040204" pitchFamily="34" charset="-128"/>
                <a:cs typeface="Segoe UI Light" pitchFamily="34" charset="0"/>
                <a:sym typeface="League Gothic" charset="0"/>
              </a:rPr>
            </a:br>
            <a:endParaRPr lang="es-ES" sz="3300" spc="40" dirty="0">
              <a:solidFill>
                <a:srgbClr val="781033"/>
              </a:solidFill>
              <a:latin typeface="Segoe UI Light" pitchFamily="34" charset="0"/>
              <a:ea typeface="Meiryo" panose="020B0604030504040204" pitchFamily="34" charset="-128"/>
              <a:cs typeface="Segoe UI Light" pitchFamily="34" charset="0"/>
              <a:sym typeface="League Gothic" charset="0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0" y="4464766"/>
            <a:ext cx="9144000" cy="678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pl-PL"/>
          </a:p>
        </p:txBody>
      </p:sp>
      <p:sp>
        <p:nvSpPr>
          <p:cNvPr id="26" name="Prostokąt 25"/>
          <p:cNvSpPr/>
          <p:nvPr/>
        </p:nvSpPr>
        <p:spPr>
          <a:xfrm>
            <a:off x="7908588" y="0"/>
            <a:ext cx="1235413" cy="9845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pl-PL"/>
          </a:p>
        </p:txBody>
      </p:sp>
      <p:cxnSp>
        <p:nvCxnSpPr>
          <p:cNvPr id="30" name="Straight Connector 1"/>
          <p:cNvCxnSpPr/>
          <p:nvPr/>
        </p:nvCxnSpPr>
        <p:spPr>
          <a:xfrm flipH="1">
            <a:off x="2512597" y="465581"/>
            <a:ext cx="787" cy="71783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az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24146" y="4405351"/>
            <a:ext cx="9168146" cy="41031"/>
          </a:xfrm>
          <a:prstGeom prst="rect">
            <a:avLst/>
          </a:prstGeom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1294907" y="4552181"/>
            <a:ext cx="1801943" cy="966201"/>
          </a:xfrm>
          <a:prstGeom prst="rect">
            <a:avLst/>
          </a:prstGeom>
        </p:spPr>
        <p:txBody>
          <a:bodyPr vert="horz" lIns="91420" tIns="45710" rIns="91420" bIns="4571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800" dirty="0">
                <a:latin typeface="Segoe UI Semilight" pitchFamily="34" charset="0"/>
                <a:cs typeface="Segoe UI Semilight" pitchFamily="34" charset="0"/>
              </a:rPr>
              <a:t>www.izohan.pl </a:t>
            </a:r>
          </a:p>
          <a:p>
            <a:pPr marL="0" indent="0">
              <a:buNone/>
            </a:pPr>
            <a:r>
              <a:rPr lang="pl-PL" sz="800" dirty="0">
                <a:latin typeface="Segoe UI Semilight" pitchFamily="34" charset="0"/>
                <a:cs typeface="Segoe UI Semilight" pitchFamily="34" charset="0"/>
              </a:rPr>
              <a:t>info@izohan.pl</a:t>
            </a:r>
          </a:p>
          <a:p>
            <a:pPr marL="0" indent="0">
              <a:buNone/>
            </a:pPr>
            <a:r>
              <a:rPr lang="pl-PL" sz="800" dirty="0">
                <a:latin typeface="Segoe UI Semilight" pitchFamily="34" charset="0"/>
                <a:cs typeface="Segoe UI Semilight" pitchFamily="34" charset="0"/>
              </a:rPr>
              <a:t>Tel./fax. 58 781 45 85</a:t>
            </a:r>
            <a:endParaRPr lang="en-US" sz="800" dirty="0"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223112" y="4562567"/>
            <a:ext cx="1227044" cy="816740"/>
          </a:xfrm>
          <a:prstGeom prst="rect">
            <a:avLst/>
          </a:prstGeom>
        </p:spPr>
        <p:txBody>
          <a:bodyPr vert="horz" lIns="91420" tIns="45710" rIns="91420" bIns="4571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800" dirty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IZOHAN </a:t>
            </a:r>
            <a:r>
              <a:rPr lang="pl-PL" sz="800" dirty="0" smtClean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sp. </a:t>
            </a:r>
            <a:r>
              <a:rPr lang="pl-PL" sz="800" dirty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z o.o. </a:t>
            </a:r>
          </a:p>
          <a:p>
            <a:pPr marL="0" indent="0">
              <a:buNone/>
            </a:pPr>
            <a:r>
              <a:rPr lang="pl-PL" sz="800" dirty="0" smtClean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ul. Łużycka </a:t>
            </a:r>
            <a:r>
              <a:rPr lang="pl-PL" sz="800" dirty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2,</a:t>
            </a:r>
          </a:p>
          <a:p>
            <a:pPr marL="0" indent="0">
              <a:buNone/>
            </a:pPr>
            <a:r>
              <a:rPr lang="pl-PL" sz="800" dirty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81-963 Gdynia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Segoe UI Semilight" pitchFamily="34" charset="0"/>
              <a:cs typeface="Segoe UI Semilight" pitchFamily="34" charset="0"/>
            </a:endParaRPr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300" y="4584262"/>
            <a:ext cx="6519977" cy="40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01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192.168.44.3\public3\1.ZDJECIA\@DZIAŁ_TECHNICZNY\@DACHY\12.08,30 INTEGRO DACHY REMONTY\12.07.10_Gorzowski_Rynek_Hurtowy_3.jpg"/>
          <p:cNvPicPr>
            <a:picLocks noChangeAspect="1" noChangeArrowheads="1"/>
          </p:cNvPicPr>
          <p:nvPr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7" t="800" b="70052"/>
          <a:stretch/>
        </p:blipFill>
        <p:spPr bwMode="auto">
          <a:xfrm>
            <a:off x="-3930" y="1230311"/>
            <a:ext cx="9158514" cy="202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rostokąt 16"/>
          <p:cNvSpPr/>
          <p:nvPr/>
        </p:nvSpPr>
        <p:spPr>
          <a:xfrm>
            <a:off x="-3930" y="1230311"/>
            <a:ext cx="9158514" cy="2027960"/>
          </a:xfrm>
          <a:prstGeom prst="rect">
            <a:avLst/>
          </a:prstGeom>
          <a:solidFill>
            <a:srgbClr val="66CCFF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Rectangle 15"/>
          <p:cNvSpPr/>
          <p:nvPr/>
        </p:nvSpPr>
        <p:spPr>
          <a:xfrm>
            <a:off x="3877885" y="3438026"/>
            <a:ext cx="1420902" cy="407804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pl-PL" sz="2200" cap="small" dirty="0" smtClean="0">
                <a:latin typeface="Segoe UI" pitchFamily="34" charset="0"/>
                <a:ea typeface="Meiryo" panose="020B0604030504040204" pitchFamily="34" charset="-128"/>
                <a:cs typeface="Segoe UI" pitchFamily="34" charset="0"/>
              </a:rPr>
              <a:t>IZOHAN B</a:t>
            </a:r>
            <a:endParaRPr lang="en-US" sz="2200" cap="small" dirty="0">
              <a:latin typeface="Segoe UI" pitchFamily="34" charset="0"/>
              <a:ea typeface="Meiryo" panose="020B0604030504040204" pitchFamily="34" charset="-128"/>
              <a:cs typeface="Segoe UI" pitchFamily="34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0" y="4429125"/>
            <a:ext cx="9144000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24146" y="4405351"/>
            <a:ext cx="9168146" cy="41031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1294907" y="4552181"/>
            <a:ext cx="1801943" cy="966201"/>
          </a:xfrm>
          <a:prstGeom prst="rect">
            <a:avLst/>
          </a:prstGeom>
        </p:spPr>
        <p:txBody>
          <a:bodyPr vert="horz" lIns="91420" tIns="45710" rIns="91420" bIns="4571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800" dirty="0">
                <a:latin typeface="Segoe UI Semilight" pitchFamily="34" charset="0"/>
                <a:cs typeface="Segoe UI Semilight" pitchFamily="34" charset="0"/>
              </a:rPr>
              <a:t>www.izohan.pl </a:t>
            </a:r>
          </a:p>
          <a:p>
            <a:pPr marL="0" indent="0">
              <a:buNone/>
            </a:pPr>
            <a:r>
              <a:rPr lang="pl-PL" sz="800" dirty="0">
                <a:latin typeface="Segoe UI Semilight" pitchFamily="34" charset="0"/>
                <a:cs typeface="Segoe UI Semilight" pitchFamily="34" charset="0"/>
              </a:rPr>
              <a:t>info@izohan.pl</a:t>
            </a:r>
          </a:p>
          <a:p>
            <a:pPr marL="0" indent="0">
              <a:buNone/>
            </a:pPr>
            <a:r>
              <a:rPr lang="pl-PL" sz="800" dirty="0">
                <a:latin typeface="Segoe UI Semilight" pitchFamily="34" charset="0"/>
                <a:cs typeface="Segoe UI Semilight" pitchFamily="34" charset="0"/>
              </a:rPr>
              <a:t>Tel./fax. 58 781 45 85</a:t>
            </a:r>
            <a:endParaRPr lang="en-US" sz="800" dirty="0"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223112" y="4562567"/>
            <a:ext cx="1227044" cy="816740"/>
          </a:xfrm>
          <a:prstGeom prst="rect">
            <a:avLst/>
          </a:prstGeom>
        </p:spPr>
        <p:txBody>
          <a:bodyPr vert="horz" lIns="91420" tIns="45710" rIns="91420" bIns="4571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800" dirty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IZOHAN </a:t>
            </a:r>
            <a:r>
              <a:rPr lang="pl-PL" sz="800" dirty="0" smtClean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sp. </a:t>
            </a:r>
            <a:r>
              <a:rPr lang="pl-PL" sz="800" dirty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z o.o. </a:t>
            </a:r>
          </a:p>
          <a:p>
            <a:pPr marL="0" indent="0">
              <a:buNone/>
            </a:pPr>
            <a:r>
              <a:rPr lang="pl-PL" sz="800" dirty="0" smtClean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ul. Łużycka </a:t>
            </a:r>
            <a:r>
              <a:rPr lang="pl-PL" sz="800" dirty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2,</a:t>
            </a:r>
          </a:p>
          <a:p>
            <a:pPr marL="0" indent="0">
              <a:buNone/>
            </a:pPr>
            <a:r>
              <a:rPr lang="pl-PL" sz="800" dirty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81-963 Gdynia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Segoe UI Semilight" pitchFamily="34" charset="0"/>
              <a:cs typeface="Segoe UI Semilight" pitchFamily="34" charset="0"/>
            </a:endParaRPr>
          </a:p>
        </p:txBody>
      </p:sp>
      <p:pic>
        <p:nvPicPr>
          <p:cNvPr id="2" name="Picture 2" descr="\\192.168.44.3\public3\1.DLA WSZYSTKICH\@marketing\OPAKOWANIA_ZDJĘCIA\IZOHAN_IZOBUD\IZOHAN_IZOBUD_B\B_10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530" y="2175635"/>
            <a:ext cx="2506469" cy="182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300" y="4584262"/>
            <a:ext cx="6519977" cy="40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20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 descr="201211132325 [Rozdzielczość Pulpitu]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88" t="-1" r="34410" b="948"/>
          <a:stretch/>
        </p:blipFill>
        <p:spPr bwMode="auto">
          <a:xfrm>
            <a:off x="6018662" y="-1"/>
            <a:ext cx="3125337" cy="4405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6"/>
          <p:cNvSpPr/>
          <p:nvPr/>
        </p:nvSpPr>
        <p:spPr>
          <a:xfrm>
            <a:off x="-1" y="-1190"/>
            <a:ext cx="3506875" cy="5144690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460044" y="2541325"/>
            <a:ext cx="2667000" cy="594942"/>
          </a:xfrm>
          <a:prstGeom prst="rect">
            <a:avLst/>
          </a:prstGeom>
          <a:solidFill>
            <a:srgbClr val="0099FF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Rectangle 8"/>
          <p:cNvSpPr/>
          <p:nvPr/>
        </p:nvSpPr>
        <p:spPr>
          <a:xfrm>
            <a:off x="467577" y="2572744"/>
            <a:ext cx="2650938" cy="55399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 defTabSz="266700">
              <a:lnSpc>
                <a:spcPct val="150000"/>
              </a:lnSpc>
              <a:spcBef>
                <a:spcPts val="0"/>
              </a:spcBef>
              <a:buClrTx/>
            </a:pPr>
            <a:r>
              <a:rPr lang="pl-PL" sz="1100" spc="2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►</a:t>
            </a:r>
            <a:r>
              <a:rPr lang="pl-PL" sz="1100" spc="20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pl-PL" sz="1000" dirty="0" smtClean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</a:rPr>
              <a:t>Służy do renowacji i konserwacji pokryć</a:t>
            </a:r>
            <a:r>
              <a:rPr lang="pl-PL" sz="1000" spc="40" dirty="0" smtClean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</a:rPr>
              <a:t> </a:t>
            </a:r>
            <a:r>
              <a:rPr lang="pl-PL" sz="1000" spc="20" dirty="0" smtClean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</a:rPr>
              <a:t>	</a:t>
            </a:r>
            <a:r>
              <a:rPr lang="pl-PL" sz="1000" spc="40" dirty="0" smtClean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</a:rPr>
              <a:t>dachowych.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526525" y="2527838"/>
            <a:ext cx="2442949" cy="160813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ctr" defTabSz="914400">
              <a:lnSpc>
                <a:spcPts val="1500"/>
              </a:lnSpc>
              <a:defRPr/>
            </a:pPr>
            <a:r>
              <a:rPr lang="pl-PL" sz="1200" b="1" spc="40" dirty="0" smtClean="0">
                <a:latin typeface="Segoe UI" pitchFamily="34" charset="0"/>
                <a:ea typeface="Meiryo" panose="020B0604030504040204" pitchFamily="34" charset="-128"/>
                <a:cs typeface="Segoe UI" pitchFamily="34" charset="0"/>
              </a:rPr>
              <a:t>IZOHAN B</a:t>
            </a:r>
          </a:p>
          <a:p>
            <a:pPr lvl="0" algn="ctr" defTabSz="914400">
              <a:lnSpc>
                <a:spcPts val="1500"/>
              </a:lnSpc>
              <a:defRPr/>
            </a:pPr>
            <a:r>
              <a:rPr lang="pl-PL" sz="1000" spc="40" dirty="0" smtClean="0">
                <a:latin typeface="Segoe UI" pitchFamily="34" charset="0"/>
                <a:ea typeface="Meiryo" panose="020B0604030504040204" pitchFamily="34" charset="-128"/>
                <a:cs typeface="Segoe UI" pitchFamily="34" charset="0"/>
              </a:rPr>
              <a:t>masa asfaltowo-żywiczna</a:t>
            </a:r>
          </a:p>
          <a:p>
            <a:pPr lvl="0" algn="ctr" defTabSz="914400">
              <a:lnSpc>
                <a:spcPts val="1500"/>
              </a:lnSpc>
              <a:defRPr/>
            </a:pPr>
            <a:endParaRPr lang="pl-PL" sz="900" spc="40" dirty="0">
              <a:latin typeface="Segoe UI" pitchFamily="34" charset="0"/>
              <a:ea typeface="Meiryo" panose="020B0604030504040204" pitchFamily="34" charset="-128"/>
              <a:cs typeface="Segoe UI" pitchFamily="34" charset="0"/>
            </a:endParaRPr>
          </a:p>
          <a:p>
            <a:pPr algn="ctr">
              <a:lnSpc>
                <a:spcPts val="1500"/>
              </a:lnSpc>
            </a:pPr>
            <a:r>
              <a:rPr lang="pl-PL" sz="1200" b="1" spc="40" dirty="0" smtClean="0">
                <a:latin typeface="Segoe UI" pitchFamily="34" charset="0"/>
                <a:ea typeface="Meiryo" panose="020B0604030504040204" pitchFamily="34" charset="-128"/>
                <a:cs typeface="Segoe UI" pitchFamily="34" charset="0"/>
              </a:rPr>
              <a:t>Zużycie:</a:t>
            </a:r>
          </a:p>
          <a:p>
            <a:pPr algn="ctr">
              <a:lnSpc>
                <a:spcPts val="1500"/>
              </a:lnSpc>
            </a:pPr>
            <a:r>
              <a:rPr lang="pl-PL" sz="1000" spc="40" dirty="0" smtClean="0">
                <a:latin typeface="Segoe UI" pitchFamily="34" charset="0"/>
                <a:ea typeface="Meiryo" panose="020B0604030504040204" pitchFamily="34" charset="-128"/>
                <a:cs typeface="Segoe UI" pitchFamily="34" charset="0"/>
              </a:rPr>
              <a:t>ok. 0,5 l/m</a:t>
            </a:r>
            <a:r>
              <a:rPr lang="pl-PL" sz="1000" spc="40" baseline="30000" dirty="0" smtClean="0">
                <a:latin typeface="Segoe UI" pitchFamily="34" charset="0"/>
                <a:ea typeface="Meiryo" panose="020B0604030504040204" pitchFamily="34" charset="-128"/>
                <a:cs typeface="Segoe UI" pitchFamily="34" charset="0"/>
              </a:rPr>
              <a:t>2</a:t>
            </a:r>
            <a:r>
              <a:rPr lang="pl-PL" sz="1000" spc="40" dirty="0" smtClean="0">
                <a:latin typeface="Segoe UI" pitchFamily="34" charset="0"/>
                <a:ea typeface="Meiryo" panose="020B0604030504040204" pitchFamily="34" charset="-128"/>
                <a:cs typeface="Segoe UI" pitchFamily="34" charset="0"/>
              </a:rPr>
              <a:t>/warstwę</a:t>
            </a:r>
          </a:p>
          <a:p>
            <a:pPr algn="ctr">
              <a:lnSpc>
                <a:spcPts val="1500"/>
              </a:lnSpc>
            </a:pPr>
            <a:endParaRPr lang="pl-PL" sz="900" spc="40" dirty="0" smtClean="0">
              <a:latin typeface="Segoe UI" pitchFamily="34" charset="0"/>
              <a:ea typeface="Meiryo" panose="020B0604030504040204" pitchFamily="34" charset="-128"/>
              <a:cs typeface="Segoe UI" pitchFamily="34" charset="0"/>
            </a:endParaRPr>
          </a:p>
          <a:p>
            <a:pPr algn="ctr">
              <a:lnSpc>
                <a:spcPts val="1500"/>
              </a:lnSpc>
            </a:pPr>
            <a:r>
              <a:rPr lang="pl-PL" sz="1200" b="1" spc="40" dirty="0" smtClean="0">
                <a:latin typeface="Segoe UI" pitchFamily="34" charset="0"/>
                <a:ea typeface="Meiryo" panose="020B0604030504040204" pitchFamily="34" charset="-128"/>
                <a:cs typeface="Segoe UI" pitchFamily="34" charset="0"/>
              </a:rPr>
              <a:t>Opakowania: </a:t>
            </a:r>
          </a:p>
          <a:p>
            <a:pPr algn="ctr">
              <a:lnSpc>
                <a:spcPts val="1500"/>
              </a:lnSpc>
            </a:pPr>
            <a:r>
              <a:rPr lang="pl-PL" sz="1000" spc="40" dirty="0" smtClean="0">
                <a:latin typeface="Segoe UI" pitchFamily="34" charset="0"/>
                <a:ea typeface="Meiryo" panose="020B0604030504040204" pitchFamily="34" charset="-128"/>
                <a:cs typeface="Segoe UI" pitchFamily="34" charset="0"/>
              </a:rPr>
              <a:t>10 l, 20 l</a:t>
            </a:r>
            <a:endParaRPr lang="pl-PL" sz="900" spc="40" dirty="0">
              <a:solidFill>
                <a:sysClr val="windowText" lastClr="000000"/>
              </a:solidFill>
              <a:latin typeface="Segoe UI" pitchFamily="34" charset="0"/>
              <a:ea typeface="Meiryo" panose="020B0604030504040204" pitchFamily="34" charset="-128"/>
              <a:cs typeface="Segoe UI" pitchFamily="34" charset="0"/>
            </a:endParaRPr>
          </a:p>
        </p:txBody>
      </p:sp>
      <p:sp>
        <p:nvSpPr>
          <p:cNvPr id="23" name="AutoShape 1"/>
          <p:cNvSpPr>
            <a:spLocks/>
          </p:cNvSpPr>
          <p:nvPr/>
        </p:nvSpPr>
        <p:spPr bwMode="auto">
          <a:xfrm>
            <a:off x="488951" y="276225"/>
            <a:ext cx="9143999" cy="14057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t"/>
          <a:lstStyle/>
          <a:p>
            <a:pPr algn="l">
              <a:defRPr/>
            </a:pPr>
            <a:r>
              <a:rPr lang="pl-PL" sz="1800" b="1" spc="40" dirty="0" smtClean="0">
                <a:solidFill>
                  <a:schemeClr val="bg1"/>
                </a:solidFill>
                <a:latin typeface="Segoe UI" pitchFamily="34" charset="0"/>
                <a:ea typeface="Meiryo" panose="020B0604030504040204" pitchFamily="34" charset="-128"/>
                <a:cs typeface="Segoe UI" pitchFamily="34" charset="0"/>
                <a:sym typeface="League Gothic" charset="0"/>
              </a:rPr>
              <a:t>IZOHAN B</a:t>
            </a:r>
            <a:br>
              <a:rPr lang="pl-PL" sz="1800" b="1" spc="40" dirty="0" smtClean="0">
                <a:solidFill>
                  <a:schemeClr val="bg1"/>
                </a:solidFill>
                <a:latin typeface="Segoe UI" pitchFamily="34" charset="0"/>
                <a:ea typeface="Meiryo" panose="020B0604030504040204" pitchFamily="34" charset="-128"/>
                <a:cs typeface="Segoe UI" pitchFamily="34" charset="0"/>
                <a:sym typeface="League Gothic" charset="0"/>
              </a:rPr>
            </a:br>
            <a:r>
              <a:rPr lang="pl-PL" sz="1600" spc="40" dirty="0" smtClean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  <a:sym typeface="League Gothic" charset="0"/>
              </a:rPr>
              <a:t>RENOWACJA I KONSERWACJA </a:t>
            </a:r>
          </a:p>
          <a:p>
            <a:pPr>
              <a:defRPr/>
            </a:pPr>
            <a:r>
              <a:rPr lang="pl-PL" sz="1600" spc="40" dirty="0" smtClean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  <a:sym typeface="League Gothic" charset="0"/>
              </a:rPr>
              <a:t>POKRYCIA DACHOWEGO </a:t>
            </a:r>
          </a:p>
          <a:p>
            <a:pPr>
              <a:defRPr/>
            </a:pPr>
            <a:r>
              <a:rPr lang="pl-PL" sz="1600" spc="40" dirty="0" smtClean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  <a:sym typeface="League Gothic" charset="0"/>
              </a:rPr>
              <a:t>W SYSTEMIE </a:t>
            </a:r>
          </a:p>
          <a:p>
            <a:pPr>
              <a:defRPr/>
            </a:pPr>
            <a:r>
              <a:rPr lang="pl-PL" sz="1600" spc="40" dirty="0" smtClean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  <a:sym typeface="League Gothic" charset="0"/>
              </a:rPr>
              <a:t>ROZPUSZCZALNIKOWYM</a:t>
            </a:r>
            <a:endParaRPr lang="es-ES" sz="1600" spc="40" dirty="0">
              <a:solidFill>
                <a:schemeClr val="bg1"/>
              </a:solidFill>
              <a:latin typeface="Segoe UI" panose="020B0502040204020203" pitchFamily="34" charset="0"/>
              <a:ea typeface="Meiryo" panose="020B0604030504040204" pitchFamily="34" charset="-128"/>
              <a:cs typeface="Segoe UI" panose="020B0502040204020203" pitchFamily="34" charset="0"/>
              <a:sym typeface="League Gothic" charset="0"/>
            </a:endParaRPr>
          </a:p>
        </p:txBody>
      </p:sp>
      <p:cxnSp>
        <p:nvCxnSpPr>
          <p:cNvPr id="25" name="Straight Connector 1"/>
          <p:cNvCxnSpPr/>
          <p:nvPr/>
        </p:nvCxnSpPr>
        <p:spPr>
          <a:xfrm flipH="1">
            <a:off x="334607" y="199450"/>
            <a:ext cx="787" cy="71783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rostokąt 25"/>
          <p:cNvSpPr/>
          <p:nvPr/>
        </p:nvSpPr>
        <p:spPr>
          <a:xfrm>
            <a:off x="0" y="4429125"/>
            <a:ext cx="9144000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pic>
        <p:nvPicPr>
          <p:cNvPr id="29" name="Obraz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24146" y="4405351"/>
            <a:ext cx="9168146" cy="41031"/>
          </a:xfrm>
          <a:prstGeom prst="rect">
            <a:avLst/>
          </a:prstGeom>
        </p:spPr>
      </p:pic>
      <p:sp>
        <p:nvSpPr>
          <p:cNvPr id="20" name="Subtitle 2"/>
          <p:cNvSpPr txBox="1">
            <a:spLocks/>
          </p:cNvSpPr>
          <p:nvPr/>
        </p:nvSpPr>
        <p:spPr>
          <a:xfrm>
            <a:off x="1294907" y="4552181"/>
            <a:ext cx="1801943" cy="966201"/>
          </a:xfrm>
          <a:prstGeom prst="rect">
            <a:avLst/>
          </a:prstGeom>
        </p:spPr>
        <p:txBody>
          <a:bodyPr vert="horz" lIns="91420" tIns="45710" rIns="91420" bIns="4571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800" dirty="0">
                <a:latin typeface="Segoe UI Semilight" pitchFamily="34" charset="0"/>
                <a:cs typeface="Segoe UI Semilight" pitchFamily="34" charset="0"/>
              </a:rPr>
              <a:t>www.izohan.pl </a:t>
            </a:r>
          </a:p>
          <a:p>
            <a:pPr marL="0" indent="0">
              <a:buNone/>
            </a:pPr>
            <a:r>
              <a:rPr lang="pl-PL" sz="800" dirty="0">
                <a:latin typeface="Segoe UI Semilight" pitchFamily="34" charset="0"/>
                <a:cs typeface="Segoe UI Semilight" pitchFamily="34" charset="0"/>
              </a:rPr>
              <a:t>info@izohan.pl</a:t>
            </a:r>
          </a:p>
          <a:p>
            <a:pPr marL="0" indent="0">
              <a:buNone/>
            </a:pPr>
            <a:r>
              <a:rPr lang="pl-PL" sz="800" dirty="0">
                <a:latin typeface="Segoe UI Semilight" pitchFamily="34" charset="0"/>
                <a:cs typeface="Segoe UI Semilight" pitchFamily="34" charset="0"/>
              </a:rPr>
              <a:t>Tel./fax. 58 781 45 85</a:t>
            </a:r>
            <a:endParaRPr lang="en-US" sz="800" dirty="0"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223112" y="4562567"/>
            <a:ext cx="1227044" cy="816740"/>
          </a:xfrm>
          <a:prstGeom prst="rect">
            <a:avLst/>
          </a:prstGeom>
        </p:spPr>
        <p:txBody>
          <a:bodyPr vert="horz" lIns="91420" tIns="45710" rIns="91420" bIns="4571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800" dirty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IZOHAN sp. z o.o. </a:t>
            </a:r>
          </a:p>
          <a:p>
            <a:pPr marL="0" indent="0">
              <a:buNone/>
            </a:pPr>
            <a:r>
              <a:rPr lang="pl-PL" sz="800" dirty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ul. Łużycka 2,</a:t>
            </a:r>
          </a:p>
          <a:p>
            <a:pPr marL="0" indent="0">
              <a:buNone/>
            </a:pPr>
            <a:r>
              <a:rPr lang="pl-PL" sz="800" dirty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81-963 Gdynia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Segoe UI Semilight" pitchFamily="34" charset="0"/>
              <a:cs typeface="Segoe UI Semilight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744" y="984673"/>
            <a:ext cx="1870136" cy="136087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300" y="4584262"/>
            <a:ext cx="6519977" cy="40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84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Obraz 5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3847"/>
          <a:stretch/>
        </p:blipFill>
        <p:spPr>
          <a:xfrm>
            <a:off x="0" y="-8358"/>
            <a:ext cx="9140531" cy="4473354"/>
          </a:xfrm>
          <a:prstGeom prst="rect">
            <a:avLst/>
          </a:prstGeom>
        </p:spPr>
      </p:pic>
      <p:grpSp>
        <p:nvGrpSpPr>
          <p:cNvPr id="2" name="Group 18"/>
          <p:cNvGrpSpPr/>
          <p:nvPr/>
        </p:nvGrpSpPr>
        <p:grpSpPr>
          <a:xfrm flipV="1">
            <a:off x="671788" y="2557548"/>
            <a:ext cx="1263538" cy="812079"/>
            <a:chOff x="1301082" y="1936376"/>
            <a:chExt cx="1912926" cy="1379295"/>
          </a:xfrm>
        </p:grpSpPr>
        <p:cxnSp>
          <p:nvCxnSpPr>
            <p:cNvPr id="20" name="Straight Connector 19"/>
            <p:cNvCxnSpPr/>
            <p:nvPr/>
          </p:nvCxnSpPr>
          <p:spPr>
            <a:xfrm flipV="1">
              <a:off x="1301082" y="1936376"/>
              <a:ext cx="0" cy="1379295"/>
            </a:xfrm>
            <a:prstGeom prst="line">
              <a:avLst/>
            </a:prstGeom>
            <a:ln w="19050">
              <a:solidFill>
                <a:srgbClr val="781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301082" y="1936377"/>
              <a:ext cx="1912926" cy="0"/>
            </a:xfrm>
            <a:prstGeom prst="line">
              <a:avLst/>
            </a:prstGeom>
            <a:ln w="19050">
              <a:solidFill>
                <a:srgbClr val="781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 Placeholder 5"/>
          <p:cNvSpPr txBox="1">
            <a:spLocks/>
          </p:cNvSpPr>
          <p:nvPr/>
        </p:nvSpPr>
        <p:spPr>
          <a:xfrm>
            <a:off x="797647" y="3369630"/>
            <a:ext cx="1844837" cy="5243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endParaRPr lang="id-ID" sz="900" dirty="0">
              <a:solidFill>
                <a:schemeClr val="bg2"/>
              </a:solidFill>
            </a:endParaRPr>
          </a:p>
        </p:txBody>
      </p:sp>
      <p:grpSp>
        <p:nvGrpSpPr>
          <p:cNvPr id="3" name="Group 23"/>
          <p:cNvGrpSpPr/>
          <p:nvPr/>
        </p:nvGrpSpPr>
        <p:grpSpPr>
          <a:xfrm>
            <a:off x="2255702" y="1547397"/>
            <a:ext cx="1687648" cy="638275"/>
            <a:chOff x="1301082" y="1936376"/>
            <a:chExt cx="1912926" cy="380065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1301082" y="1936376"/>
              <a:ext cx="0" cy="380065"/>
            </a:xfrm>
            <a:prstGeom prst="line">
              <a:avLst/>
            </a:prstGeom>
            <a:ln w="19050">
              <a:solidFill>
                <a:srgbClr val="781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301082" y="1936377"/>
              <a:ext cx="1912926" cy="0"/>
            </a:xfrm>
            <a:prstGeom prst="line">
              <a:avLst/>
            </a:prstGeom>
            <a:ln w="19050">
              <a:solidFill>
                <a:srgbClr val="781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28"/>
          <p:cNvGrpSpPr/>
          <p:nvPr/>
        </p:nvGrpSpPr>
        <p:grpSpPr>
          <a:xfrm flipV="1">
            <a:off x="3819136" y="2564140"/>
            <a:ext cx="1674641" cy="1161961"/>
            <a:chOff x="1301082" y="1936376"/>
            <a:chExt cx="1912926" cy="1379295"/>
          </a:xfrm>
        </p:grpSpPr>
        <p:cxnSp>
          <p:nvCxnSpPr>
            <p:cNvPr id="30" name="Straight Connector 29"/>
            <p:cNvCxnSpPr/>
            <p:nvPr/>
          </p:nvCxnSpPr>
          <p:spPr>
            <a:xfrm flipV="1">
              <a:off x="1301082" y="1936376"/>
              <a:ext cx="0" cy="1379295"/>
            </a:xfrm>
            <a:prstGeom prst="line">
              <a:avLst/>
            </a:prstGeom>
            <a:ln w="19050">
              <a:solidFill>
                <a:srgbClr val="781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301082" y="1936377"/>
              <a:ext cx="1912926" cy="0"/>
            </a:xfrm>
            <a:prstGeom prst="line">
              <a:avLst/>
            </a:prstGeom>
            <a:ln w="19050">
              <a:solidFill>
                <a:srgbClr val="781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 Placeholder 5"/>
          <p:cNvSpPr txBox="1">
            <a:spLocks/>
          </p:cNvSpPr>
          <p:nvPr/>
        </p:nvSpPr>
        <p:spPr>
          <a:xfrm>
            <a:off x="3814197" y="3233184"/>
            <a:ext cx="1679580" cy="5243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endParaRPr lang="id-ID" sz="900" dirty="0">
              <a:solidFill>
                <a:schemeClr val="bg2"/>
              </a:solidFill>
            </a:endParaRPr>
          </a:p>
        </p:txBody>
      </p:sp>
      <p:grpSp>
        <p:nvGrpSpPr>
          <p:cNvPr id="6" name="Group 33"/>
          <p:cNvGrpSpPr/>
          <p:nvPr/>
        </p:nvGrpSpPr>
        <p:grpSpPr>
          <a:xfrm>
            <a:off x="5360425" y="742950"/>
            <a:ext cx="1811900" cy="1390962"/>
            <a:chOff x="1301082" y="1936376"/>
            <a:chExt cx="1912926" cy="380065"/>
          </a:xfrm>
        </p:grpSpPr>
        <p:cxnSp>
          <p:nvCxnSpPr>
            <p:cNvPr id="35" name="Straight Connector 34"/>
            <p:cNvCxnSpPr/>
            <p:nvPr/>
          </p:nvCxnSpPr>
          <p:spPr>
            <a:xfrm flipV="1">
              <a:off x="1301082" y="1936376"/>
              <a:ext cx="0" cy="380065"/>
            </a:xfrm>
            <a:prstGeom prst="line">
              <a:avLst/>
            </a:prstGeom>
            <a:ln w="19050">
              <a:solidFill>
                <a:srgbClr val="781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301082" y="1936377"/>
              <a:ext cx="1912926" cy="0"/>
            </a:xfrm>
            <a:prstGeom prst="line">
              <a:avLst/>
            </a:prstGeom>
            <a:ln w="19050">
              <a:solidFill>
                <a:srgbClr val="781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38"/>
          <p:cNvGrpSpPr/>
          <p:nvPr/>
        </p:nvGrpSpPr>
        <p:grpSpPr>
          <a:xfrm flipV="1">
            <a:off x="6899029" y="2570638"/>
            <a:ext cx="1871260" cy="629762"/>
            <a:chOff x="1301082" y="1936376"/>
            <a:chExt cx="1912926" cy="1379295"/>
          </a:xfrm>
        </p:grpSpPr>
        <p:cxnSp>
          <p:nvCxnSpPr>
            <p:cNvPr id="40" name="Straight Connector 39"/>
            <p:cNvCxnSpPr/>
            <p:nvPr/>
          </p:nvCxnSpPr>
          <p:spPr>
            <a:xfrm flipV="1">
              <a:off x="1301082" y="1936376"/>
              <a:ext cx="0" cy="1379295"/>
            </a:xfrm>
            <a:prstGeom prst="line">
              <a:avLst/>
            </a:prstGeom>
            <a:ln w="19050">
              <a:solidFill>
                <a:srgbClr val="781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301082" y="1936377"/>
              <a:ext cx="1912926" cy="0"/>
            </a:xfrm>
            <a:prstGeom prst="line">
              <a:avLst/>
            </a:prstGeom>
            <a:ln w="19050">
              <a:solidFill>
                <a:srgbClr val="781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43"/>
          <p:cNvGrpSpPr/>
          <p:nvPr/>
        </p:nvGrpSpPr>
        <p:grpSpPr>
          <a:xfrm flipH="1">
            <a:off x="7522331" y="1377518"/>
            <a:ext cx="974073" cy="798815"/>
            <a:chOff x="1301082" y="1936376"/>
            <a:chExt cx="1912926" cy="380065"/>
          </a:xfrm>
        </p:grpSpPr>
        <p:cxnSp>
          <p:nvCxnSpPr>
            <p:cNvPr id="45" name="Straight Connector 44"/>
            <p:cNvCxnSpPr/>
            <p:nvPr/>
          </p:nvCxnSpPr>
          <p:spPr>
            <a:xfrm flipV="1">
              <a:off x="1301082" y="1936376"/>
              <a:ext cx="0" cy="380065"/>
            </a:xfrm>
            <a:prstGeom prst="line">
              <a:avLst/>
            </a:prstGeom>
            <a:ln w="19050">
              <a:solidFill>
                <a:srgbClr val="781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301082" y="1936377"/>
              <a:ext cx="1912926" cy="0"/>
            </a:xfrm>
            <a:prstGeom prst="line">
              <a:avLst/>
            </a:prstGeom>
            <a:ln w="19050">
              <a:solidFill>
                <a:srgbClr val="781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26"/>
          <p:cNvSpPr txBox="1"/>
          <p:nvPr/>
        </p:nvSpPr>
        <p:spPr>
          <a:xfrm>
            <a:off x="7422771" y="1122343"/>
            <a:ext cx="1173759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pl-PL" sz="1100" b="1" kern="0" dirty="0" smtClean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</a:rPr>
              <a:t>wodochronny</a:t>
            </a:r>
            <a:endParaRPr lang="id-ID" sz="1100" b="1" dirty="0">
              <a:solidFill>
                <a:schemeClr val="bg1"/>
              </a:solidFill>
              <a:latin typeface="Segoe UI" panose="020B0502040204020203" pitchFamily="34" charset="0"/>
              <a:ea typeface="Meiryo" panose="020B0604030504040204" pitchFamily="34" charset="-128"/>
              <a:cs typeface="Segoe UI" panose="020B0502040204020203" pitchFamily="34" charset="0"/>
            </a:endParaRPr>
          </a:p>
        </p:txBody>
      </p:sp>
      <p:sp>
        <p:nvSpPr>
          <p:cNvPr id="64" name="TextBox 21"/>
          <p:cNvSpPr txBox="1"/>
          <p:nvPr/>
        </p:nvSpPr>
        <p:spPr>
          <a:xfrm>
            <a:off x="3841493" y="3298428"/>
            <a:ext cx="1798526" cy="4078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pl-PL" sz="1100" b="1" kern="0" dirty="0" smtClean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</a:rPr>
              <a:t>posiada doskonałe właściwości penetracji</a:t>
            </a:r>
            <a:endParaRPr lang="id-ID" sz="1100" b="1" dirty="0">
              <a:solidFill>
                <a:schemeClr val="bg1"/>
              </a:solidFill>
              <a:latin typeface="Segoe UI" panose="020B0502040204020203" pitchFamily="34" charset="0"/>
              <a:ea typeface="Meiryo" panose="020B0604030504040204" pitchFamily="34" charset="-128"/>
              <a:cs typeface="Segoe UI" panose="020B0502040204020203" pitchFamily="34" charset="0"/>
            </a:endParaRPr>
          </a:p>
        </p:txBody>
      </p:sp>
      <p:sp>
        <p:nvSpPr>
          <p:cNvPr id="65" name="Text Placeholder 5"/>
          <p:cNvSpPr txBox="1">
            <a:spLocks/>
          </p:cNvSpPr>
          <p:nvPr/>
        </p:nvSpPr>
        <p:spPr>
          <a:xfrm>
            <a:off x="420851" y="3321862"/>
            <a:ext cx="1526529" cy="5243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</a:pPr>
            <a:endParaRPr lang="id-ID" sz="1200" dirty="0">
              <a:solidFill>
                <a:schemeClr val="bg2"/>
              </a:solidFill>
              <a:latin typeface="Segoe UI" pitchFamily="34" charset="0"/>
              <a:ea typeface="Meiryo" panose="020B0604030504040204" pitchFamily="34" charset="-128"/>
              <a:cs typeface="Segoe UI" pitchFamily="34" charset="0"/>
            </a:endParaRPr>
          </a:p>
        </p:txBody>
      </p:sp>
      <p:sp>
        <p:nvSpPr>
          <p:cNvPr id="66" name="TextBox 21"/>
          <p:cNvSpPr txBox="1"/>
          <p:nvPr/>
        </p:nvSpPr>
        <p:spPr>
          <a:xfrm>
            <a:off x="6913945" y="2939470"/>
            <a:ext cx="1706100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pl-PL" sz="1100" b="1" kern="0" dirty="0" smtClean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</a:rPr>
              <a:t>tworzy izolację</a:t>
            </a:r>
            <a:endParaRPr lang="id-ID" sz="1100" b="1" dirty="0">
              <a:solidFill>
                <a:schemeClr val="bg1"/>
              </a:solidFill>
              <a:latin typeface="Segoe UI" panose="020B0502040204020203" pitchFamily="34" charset="0"/>
              <a:ea typeface="Meiryo" panose="020B0604030504040204" pitchFamily="34" charset="-128"/>
              <a:cs typeface="Segoe UI" panose="020B0502040204020203" pitchFamily="34" charset="0"/>
            </a:endParaRPr>
          </a:p>
        </p:txBody>
      </p:sp>
      <p:cxnSp>
        <p:nvCxnSpPr>
          <p:cNvPr id="58" name="Straight Connector 1"/>
          <p:cNvCxnSpPr/>
          <p:nvPr/>
        </p:nvCxnSpPr>
        <p:spPr>
          <a:xfrm>
            <a:off x="335393" y="352875"/>
            <a:ext cx="0" cy="477693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1"/>
          <p:cNvCxnSpPr/>
          <p:nvPr/>
        </p:nvCxnSpPr>
        <p:spPr>
          <a:xfrm flipH="1">
            <a:off x="334607" y="199450"/>
            <a:ext cx="787" cy="71783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AutoShape 1"/>
          <p:cNvSpPr>
            <a:spLocks/>
          </p:cNvSpPr>
          <p:nvPr/>
        </p:nvSpPr>
        <p:spPr bwMode="auto">
          <a:xfrm>
            <a:off x="9525" y="-3175"/>
            <a:ext cx="9143999" cy="8305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t"/>
          <a:lstStyle/>
          <a:p>
            <a:pPr algn="l">
              <a:defRPr/>
            </a:pPr>
            <a:endParaRPr lang="pl-PL" sz="1800" b="1" spc="40" dirty="0" smtClean="0">
              <a:solidFill>
                <a:schemeClr val="bg1"/>
              </a:solidFill>
              <a:latin typeface="Segoe UI" pitchFamily="34" charset="0"/>
              <a:ea typeface="Meiryo" panose="020B0604030504040204" pitchFamily="34" charset="-128"/>
              <a:cs typeface="Segoe UI" pitchFamily="34" charset="0"/>
              <a:sym typeface="League Gothic" charset="0"/>
            </a:endParaRPr>
          </a:p>
          <a:p>
            <a:pPr algn="l">
              <a:defRPr/>
            </a:pPr>
            <a:r>
              <a:rPr lang="pl-PL" sz="1800" b="1" spc="40" dirty="0" smtClean="0">
                <a:solidFill>
                  <a:schemeClr val="bg1"/>
                </a:solidFill>
                <a:latin typeface="Segoe UI" pitchFamily="34" charset="0"/>
                <a:ea typeface="Meiryo" panose="020B0604030504040204" pitchFamily="34" charset="-128"/>
                <a:cs typeface="Segoe UI" pitchFamily="34" charset="0"/>
                <a:sym typeface="League Gothic" charset="0"/>
              </a:rPr>
              <a:t>       IZOHAN B</a:t>
            </a:r>
          </a:p>
          <a:p>
            <a:pPr algn="l">
              <a:defRPr/>
            </a:pPr>
            <a:r>
              <a:rPr lang="pl-PL" sz="1800" b="1" spc="40" dirty="0" smtClean="0">
                <a:solidFill>
                  <a:schemeClr val="bg1"/>
                </a:solidFill>
                <a:latin typeface="Segoe UI" pitchFamily="34" charset="0"/>
                <a:ea typeface="Meiryo" panose="020B0604030504040204" pitchFamily="34" charset="-128"/>
                <a:cs typeface="Segoe UI" pitchFamily="34" charset="0"/>
                <a:sym typeface="League Gothic" charset="0"/>
              </a:rPr>
              <a:t>       </a:t>
            </a:r>
            <a:r>
              <a:rPr lang="pl-PL" sz="1600" spc="40" dirty="0" smtClean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  <a:sym typeface="League Gothic" charset="0"/>
              </a:rPr>
              <a:t>WŁAŚCIWOŚCI</a:t>
            </a:r>
            <a:endParaRPr lang="es-ES" sz="1600" spc="40" dirty="0">
              <a:solidFill>
                <a:schemeClr val="bg1"/>
              </a:solidFill>
              <a:latin typeface="Segoe UI" panose="020B0502040204020203" pitchFamily="34" charset="0"/>
              <a:ea typeface="Meiryo" panose="020B0604030504040204" pitchFamily="34" charset="-128"/>
              <a:cs typeface="Segoe UI" panose="020B0502040204020203" pitchFamily="34" charset="0"/>
              <a:sym typeface="League Gothic" charset="0"/>
            </a:endParaRPr>
          </a:p>
        </p:txBody>
      </p:sp>
      <p:sp>
        <p:nvSpPr>
          <p:cNvPr id="75" name="Prostokąt 74"/>
          <p:cNvSpPr/>
          <p:nvPr/>
        </p:nvSpPr>
        <p:spPr>
          <a:xfrm>
            <a:off x="0" y="4429125"/>
            <a:ext cx="9144000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pic>
        <p:nvPicPr>
          <p:cNvPr id="76" name="Obraz 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24146" y="4405351"/>
            <a:ext cx="9168146" cy="41031"/>
          </a:xfrm>
          <a:prstGeom prst="rect">
            <a:avLst/>
          </a:prstGeom>
        </p:spPr>
      </p:pic>
      <p:sp>
        <p:nvSpPr>
          <p:cNvPr id="60" name="Subtitle 2"/>
          <p:cNvSpPr txBox="1">
            <a:spLocks/>
          </p:cNvSpPr>
          <p:nvPr/>
        </p:nvSpPr>
        <p:spPr>
          <a:xfrm>
            <a:off x="1294907" y="4552181"/>
            <a:ext cx="1801943" cy="966201"/>
          </a:xfrm>
          <a:prstGeom prst="rect">
            <a:avLst/>
          </a:prstGeom>
        </p:spPr>
        <p:txBody>
          <a:bodyPr vert="horz" lIns="91420" tIns="45710" rIns="91420" bIns="4571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800" dirty="0">
                <a:latin typeface="Segoe UI Semilight" pitchFamily="34" charset="0"/>
                <a:cs typeface="Segoe UI Semilight" pitchFamily="34" charset="0"/>
              </a:rPr>
              <a:t>www.izohan.pl </a:t>
            </a:r>
          </a:p>
          <a:p>
            <a:pPr marL="0" indent="0">
              <a:buNone/>
            </a:pPr>
            <a:r>
              <a:rPr lang="pl-PL" sz="800" dirty="0">
                <a:latin typeface="Segoe UI Semilight" pitchFamily="34" charset="0"/>
                <a:cs typeface="Segoe UI Semilight" pitchFamily="34" charset="0"/>
              </a:rPr>
              <a:t>info@izohan.pl</a:t>
            </a:r>
          </a:p>
          <a:p>
            <a:pPr marL="0" indent="0">
              <a:buNone/>
            </a:pPr>
            <a:r>
              <a:rPr lang="pl-PL" sz="800" dirty="0">
                <a:latin typeface="Segoe UI Semilight" pitchFamily="34" charset="0"/>
                <a:cs typeface="Segoe UI Semilight" pitchFamily="34" charset="0"/>
              </a:rPr>
              <a:t>Tel./fax. 58 781 45 85</a:t>
            </a:r>
            <a:endParaRPr lang="en-US" sz="800" dirty="0"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61" name="Subtitle 2"/>
          <p:cNvSpPr txBox="1">
            <a:spLocks/>
          </p:cNvSpPr>
          <p:nvPr/>
        </p:nvSpPr>
        <p:spPr>
          <a:xfrm>
            <a:off x="223112" y="4562567"/>
            <a:ext cx="1227044" cy="816740"/>
          </a:xfrm>
          <a:prstGeom prst="rect">
            <a:avLst/>
          </a:prstGeom>
        </p:spPr>
        <p:txBody>
          <a:bodyPr vert="horz" lIns="91420" tIns="45710" rIns="91420" bIns="4571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800" dirty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IZOHAN sp. z o.o. </a:t>
            </a:r>
          </a:p>
          <a:p>
            <a:pPr marL="0" indent="0">
              <a:buNone/>
            </a:pPr>
            <a:r>
              <a:rPr lang="pl-PL" sz="800" dirty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ul. Łużycka 2,</a:t>
            </a:r>
          </a:p>
          <a:p>
            <a:pPr marL="0" indent="0">
              <a:buNone/>
            </a:pPr>
            <a:r>
              <a:rPr lang="pl-PL" sz="800" dirty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81-963 Gdynia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77" name="TextBox 26"/>
          <p:cNvSpPr txBox="1"/>
          <p:nvPr/>
        </p:nvSpPr>
        <p:spPr>
          <a:xfrm>
            <a:off x="694027" y="2942478"/>
            <a:ext cx="2006272" cy="4078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pl-PL" sz="1100" b="1" kern="0" dirty="0" smtClean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</a:rPr>
              <a:t>łatwy i szybki </a:t>
            </a:r>
          </a:p>
          <a:p>
            <a:r>
              <a:rPr lang="pl-PL" sz="1100" b="1" kern="0" dirty="0" smtClean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</a:rPr>
              <a:t>w stosowaniu</a:t>
            </a:r>
          </a:p>
        </p:txBody>
      </p:sp>
      <p:sp>
        <p:nvSpPr>
          <p:cNvPr id="78" name="Text Placeholder 5"/>
          <p:cNvSpPr txBox="1">
            <a:spLocks/>
          </p:cNvSpPr>
          <p:nvPr/>
        </p:nvSpPr>
        <p:spPr>
          <a:xfrm>
            <a:off x="684602" y="3388716"/>
            <a:ext cx="1619464" cy="26235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pl-PL" sz="1100" b="1" dirty="0" smtClean="0">
                <a:solidFill>
                  <a:schemeClr val="bg2"/>
                </a:solidFill>
                <a:latin typeface="Segoe UI Semibold" panose="020B0702040204020203" pitchFamily="34" charset="0"/>
                <a:ea typeface="Meiryo" panose="020B0604030504040204" pitchFamily="34" charset="-128"/>
                <a:cs typeface="Segoe UI Semibold" panose="020B0702040204020203" pitchFamily="34" charset="0"/>
              </a:rPr>
              <a:t>gotowy do użycia</a:t>
            </a:r>
          </a:p>
        </p:txBody>
      </p:sp>
      <p:sp>
        <p:nvSpPr>
          <p:cNvPr id="79" name="TextBox 26"/>
          <p:cNvSpPr txBox="1"/>
          <p:nvPr/>
        </p:nvSpPr>
        <p:spPr>
          <a:xfrm>
            <a:off x="2256100" y="1115007"/>
            <a:ext cx="2114167" cy="4078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pl-PL" sz="1100" b="1" kern="0" dirty="0" smtClean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</a:rPr>
              <a:t>regeneruje i konserwuje </a:t>
            </a:r>
          </a:p>
          <a:p>
            <a:r>
              <a:rPr lang="pl-PL" sz="1100" b="1" kern="0" dirty="0" smtClean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</a:rPr>
              <a:t>papy dachowe</a:t>
            </a:r>
            <a:endParaRPr lang="id-ID" sz="1100" b="1" dirty="0">
              <a:solidFill>
                <a:schemeClr val="bg1"/>
              </a:solidFill>
              <a:latin typeface="Segoe UI" panose="020B0502040204020203" pitchFamily="34" charset="0"/>
              <a:ea typeface="Meiryo" panose="020B0604030504040204" pitchFamily="34" charset="-128"/>
              <a:cs typeface="Segoe UI" panose="020B0502040204020203" pitchFamily="34" charset="0"/>
            </a:endParaRPr>
          </a:p>
        </p:txBody>
      </p:sp>
      <p:sp>
        <p:nvSpPr>
          <p:cNvPr id="83" name="TextBox 21"/>
          <p:cNvSpPr txBox="1"/>
          <p:nvPr/>
        </p:nvSpPr>
        <p:spPr>
          <a:xfrm>
            <a:off x="5369619" y="316249"/>
            <a:ext cx="2067737" cy="4078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pl-PL" sz="1100" b="1" kern="0" dirty="0" smtClean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</a:rPr>
              <a:t>daje się nakładać pędzlem lub szczotką dekarską</a:t>
            </a:r>
          </a:p>
        </p:txBody>
      </p:sp>
      <p:sp>
        <p:nvSpPr>
          <p:cNvPr id="55" name="Text Placeholder 5"/>
          <p:cNvSpPr txBox="1">
            <a:spLocks/>
          </p:cNvSpPr>
          <p:nvPr/>
        </p:nvSpPr>
        <p:spPr>
          <a:xfrm>
            <a:off x="6911963" y="3220823"/>
            <a:ext cx="2070112" cy="52433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pl-PL" sz="1100" b="1" dirty="0" smtClean="0">
                <a:solidFill>
                  <a:schemeClr val="bg2"/>
                </a:solidFill>
                <a:latin typeface="Segoe UI Semibold" panose="020B0702040204020203" pitchFamily="34" charset="0"/>
                <a:ea typeface="Meiryo" panose="020B0604030504040204" pitchFamily="34" charset="-128"/>
                <a:cs typeface="Segoe UI Semibold" panose="020B0702040204020203" pitchFamily="34" charset="0"/>
              </a:rPr>
              <a:t>odporną na działanie czynników atmosferycznych</a:t>
            </a:r>
          </a:p>
        </p:txBody>
      </p:sp>
      <p:sp>
        <p:nvSpPr>
          <p:cNvPr id="57" name="Text Placeholder 5"/>
          <p:cNvSpPr txBox="1">
            <a:spLocks/>
          </p:cNvSpPr>
          <p:nvPr/>
        </p:nvSpPr>
        <p:spPr>
          <a:xfrm>
            <a:off x="3852306" y="3741575"/>
            <a:ext cx="1619464" cy="52433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pl-PL" sz="1100" b="1" dirty="0" smtClean="0">
                <a:solidFill>
                  <a:schemeClr val="bg2"/>
                </a:solidFill>
                <a:latin typeface="Segoe UI Semibold" panose="020B0702040204020203" pitchFamily="34" charset="0"/>
                <a:ea typeface="Meiryo" panose="020B0604030504040204" pitchFamily="34" charset="-128"/>
                <a:cs typeface="Segoe UI Semibold" panose="020B0702040204020203" pitchFamily="34" charset="0"/>
              </a:rPr>
              <a:t>w głąb izolowanych powierzchni</a:t>
            </a:r>
          </a:p>
        </p:txBody>
      </p:sp>
      <p:cxnSp>
        <p:nvCxnSpPr>
          <p:cNvPr id="62" name="Straight Connector 4"/>
          <p:cNvCxnSpPr/>
          <p:nvPr/>
        </p:nvCxnSpPr>
        <p:spPr>
          <a:xfrm>
            <a:off x="8005" y="2389752"/>
            <a:ext cx="9144000" cy="0"/>
          </a:xfrm>
          <a:prstGeom prst="line">
            <a:avLst/>
          </a:prstGeom>
          <a:ln w="19050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6"/>
          <p:cNvSpPr>
            <a:spLocks noChangeAspect="1" noChangeArrowheads="1"/>
          </p:cNvSpPr>
          <p:nvPr/>
        </p:nvSpPr>
        <p:spPr bwMode="auto">
          <a:xfrm>
            <a:off x="354176" y="2113575"/>
            <a:ext cx="657353" cy="657354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accent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chemeClr val="bg2"/>
              </a:solidFill>
            </a:endParaRPr>
          </a:p>
        </p:txBody>
      </p:sp>
      <p:sp>
        <p:nvSpPr>
          <p:cNvPr id="56" name="Oval 6"/>
          <p:cNvSpPr>
            <a:spLocks noChangeAspect="1" noChangeArrowheads="1"/>
          </p:cNvSpPr>
          <p:nvPr/>
        </p:nvSpPr>
        <p:spPr bwMode="auto">
          <a:xfrm>
            <a:off x="8151894" y="2113575"/>
            <a:ext cx="657353" cy="657354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accent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chemeClr val="bg2"/>
              </a:solidFill>
            </a:endParaRPr>
          </a:p>
        </p:txBody>
      </p:sp>
      <p:sp>
        <p:nvSpPr>
          <p:cNvPr id="68" name="Oval 6"/>
          <p:cNvSpPr>
            <a:spLocks noChangeAspect="1" noChangeArrowheads="1"/>
          </p:cNvSpPr>
          <p:nvPr/>
        </p:nvSpPr>
        <p:spPr bwMode="auto">
          <a:xfrm>
            <a:off x="1935326" y="2113575"/>
            <a:ext cx="657353" cy="657354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accent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chemeClr val="bg2"/>
              </a:solidFill>
            </a:endParaRPr>
          </a:p>
        </p:txBody>
      </p:sp>
      <p:sp>
        <p:nvSpPr>
          <p:cNvPr id="70" name="Oval 6"/>
          <p:cNvSpPr>
            <a:spLocks noChangeAspect="1" noChangeArrowheads="1"/>
          </p:cNvSpPr>
          <p:nvPr/>
        </p:nvSpPr>
        <p:spPr bwMode="auto">
          <a:xfrm>
            <a:off x="6595845" y="2113575"/>
            <a:ext cx="657353" cy="657354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accent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chemeClr val="bg2"/>
              </a:solidFill>
            </a:endParaRPr>
          </a:p>
        </p:txBody>
      </p:sp>
      <p:sp>
        <p:nvSpPr>
          <p:cNvPr id="72" name="Oval 6"/>
          <p:cNvSpPr>
            <a:spLocks noChangeAspect="1" noChangeArrowheads="1"/>
          </p:cNvSpPr>
          <p:nvPr/>
        </p:nvSpPr>
        <p:spPr bwMode="auto">
          <a:xfrm>
            <a:off x="3430037" y="2113575"/>
            <a:ext cx="657353" cy="657354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accent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chemeClr val="bg2"/>
              </a:solidFill>
            </a:endParaRPr>
          </a:p>
        </p:txBody>
      </p:sp>
      <p:sp>
        <p:nvSpPr>
          <p:cNvPr id="82" name="Oval 6"/>
          <p:cNvSpPr>
            <a:spLocks noChangeAspect="1" noChangeArrowheads="1"/>
          </p:cNvSpPr>
          <p:nvPr/>
        </p:nvSpPr>
        <p:spPr bwMode="auto">
          <a:xfrm>
            <a:off x="5011421" y="2113575"/>
            <a:ext cx="657353" cy="657354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accent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chemeClr val="bg2"/>
              </a:solidFill>
            </a:endParaRPr>
          </a:p>
        </p:txBody>
      </p:sp>
      <p:pic>
        <p:nvPicPr>
          <p:cNvPr id="2050" name="Picture 2" descr="\\192.168.44.3\public3\Marzec.T\PIKTOGRAMY\ikony\paczka_piktogramow\19_piktogramy_16x16m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48" y="2204723"/>
            <a:ext cx="467040" cy="46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192.168.44.3\public3\Marzec.T\PIKTOGRAMY\ikony\paczka_piktogramow\13_piktogramy_16x16m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272" y="2186097"/>
            <a:ext cx="560388" cy="56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192.168.44.3\public3\Marzec.T\PIKTOGRAMY\ikony\paczka_piktogramow\23_piktogramy_16x16mm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25" y="2178050"/>
            <a:ext cx="560388" cy="56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\\192.168.44.3\public3\Marzec.T\PIKTOGRAMY\ikony\paczka_piktogramow\25_piktogramy_16x16mm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75" y="2168525"/>
            <a:ext cx="560388" cy="56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\\IZOHANSMB\public3\Marzec.T\PREZENTACJE - GOTOWE\piktogramy\szczotka dekarsk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472" y="2233298"/>
            <a:ext cx="370809" cy="40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\\IZOHANSMB\public3\Marzec.T\PREZENTACJE - GOTOWE\piktogramy\9_piktogramy_16x16mm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851" y="2162058"/>
            <a:ext cx="579438" cy="57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Obraz 6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300" y="4584262"/>
            <a:ext cx="6519977" cy="40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47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\\192.168.44.3\public3\Korzekwa.A\Zeszyt systemowe\3. Dachy bezspoionwe\Nowy folder (2)\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8"/>
          <a:stretch/>
        </p:blipFill>
        <p:spPr bwMode="auto">
          <a:xfrm>
            <a:off x="2769143" y="0"/>
            <a:ext cx="6374858" cy="438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rostokąt 16"/>
          <p:cNvSpPr/>
          <p:nvPr/>
        </p:nvSpPr>
        <p:spPr>
          <a:xfrm>
            <a:off x="0" y="0"/>
            <a:ext cx="2750093" cy="5143500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pl-PL" dirty="0"/>
          </a:p>
        </p:txBody>
      </p:sp>
      <p:sp>
        <p:nvSpPr>
          <p:cNvPr id="59" name="Prostokąt 58"/>
          <p:cNvSpPr/>
          <p:nvPr/>
        </p:nvSpPr>
        <p:spPr>
          <a:xfrm>
            <a:off x="0" y="4429125"/>
            <a:ext cx="9144000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pic>
        <p:nvPicPr>
          <p:cNvPr id="60" name="Obraz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24146" y="4405351"/>
            <a:ext cx="9168146" cy="41031"/>
          </a:xfrm>
          <a:prstGeom prst="rect">
            <a:avLst/>
          </a:prstGeom>
        </p:spPr>
      </p:pic>
      <p:sp>
        <p:nvSpPr>
          <p:cNvPr id="27" name="Subtitle 2"/>
          <p:cNvSpPr txBox="1">
            <a:spLocks/>
          </p:cNvSpPr>
          <p:nvPr/>
        </p:nvSpPr>
        <p:spPr>
          <a:xfrm>
            <a:off x="1294907" y="4552181"/>
            <a:ext cx="1801943" cy="966201"/>
          </a:xfrm>
          <a:prstGeom prst="rect">
            <a:avLst/>
          </a:prstGeom>
        </p:spPr>
        <p:txBody>
          <a:bodyPr vert="horz" lIns="91420" tIns="45710" rIns="91420" bIns="4571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800" dirty="0">
                <a:latin typeface="Segoe UI Semilight" pitchFamily="34" charset="0"/>
                <a:cs typeface="Segoe UI Semilight" pitchFamily="34" charset="0"/>
              </a:rPr>
              <a:t>www.izohan.pl </a:t>
            </a:r>
          </a:p>
          <a:p>
            <a:pPr marL="0" indent="0">
              <a:buNone/>
            </a:pPr>
            <a:r>
              <a:rPr lang="pl-PL" sz="800" dirty="0">
                <a:latin typeface="Segoe UI Semilight" pitchFamily="34" charset="0"/>
                <a:cs typeface="Segoe UI Semilight" pitchFamily="34" charset="0"/>
              </a:rPr>
              <a:t>info@izohan.pl</a:t>
            </a:r>
          </a:p>
          <a:p>
            <a:pPr marL="0" indent="0">
              <a:buNone/>
            </a:pPr>
            <a:r>
              <a:rPr lang="pl-PL" sz="800" dirty="0">
                <a:latin typeface="Segoe UI Semilight" pitchFamily="34" charset="0"/>
                <a:cs typeface="Segoe UI Semilight" pitchFamily="34" charset="0"/>
              </a:rPr>
              <a:t>Tel./fax. 58 781 45 85</a:t>
            </a:r>
            <a:endParaRPr lang="en-US" sz="800" dirty="0"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28" name="Subtitle 2"/>
          <p:cNvSpPr txBox="1">
            <a:spLocks/>
          </p:cNvSpPr>
          <p:nvPr/>
        </p:nvSpPr>
        <p:spPr>
          <a:xfrm>
            <a:off x="223112" y="4562567"/>
            <a:ext cx="1227044" cy="816740"/>
          </a:xfrm>
          <a:prstGeom prst="rect">
            <a:avLst/>
          </a:prstGeom>
        </p:spPr>
        <p:txBody>
          <a:bodyPr vert="horz" lIns="91420" tIns="45710" rIns="91420" bIns="4571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800" dirty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IZOHAN sp. z o.o. </a:t>
            </a:r>
          </a:p>
          <a:p>
            <a:pPr marL="0" indent="0">
              <a:buNone/>
            </a:pPr>
            <a:r>
              <a:rPr lang="pl-PL" sz="800" dirty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ul. Łużycka 2,</a:t>
            </a:r>
          </a:p>
          <a:p>
            <a:pPr marL="0" indent="0">
              <a:buNone/>
            </a:pPr>
            <a:r>
              <a:rPr lang="pl-PL" sz="800" dirty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81-963 Gdynia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Segoe UI Semilight" pitchFamily="34" charset="0"/>
              <a:cs typeface="Segoe UI Semilight" pitchFamily="34" charset="0"/>
            </a:endParaRPr>
          </a:p>
        </p:txBody>
      </p:sp>
      <p:cxnSp>
        <p:nvCxnSpPr>
          <p:cNvPr id="14" name="Straight Connector 1"/>
          <p:cNvCxnSpPr/>
          <p:nvPr/>
        </p:nvCxnSpPr>
        <p:spPr>
          <a:xfrm>
            <a:off x="335393" y="352875"/>
            <a:ext cx="0" cy="477693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"/>
          <p:cNvCxnSpPr/>
          <p:nvPr/>
        </p:nvCxnSpPr>
        <p:spPr>
          <a:xfrm flipH="1">
            <a:off x="334607" y="199450"/>
            <a:ext cx="787" cy="71783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rostokąt 17"/>
          <p:cNvSpPr/>
          <p:nvPr/>
        </p:nvSpPr>
        <p:spPr>
          <a:xfrm>
            <a:off x="427796" y="3435549"/>
            <a:ext cx="24842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ts val="1800"/>
              </a:lnSpc>
              <a:defRPr/>
            </a:pPr>
            <a:r>
              <a:rPr lang="pl-PL" sz="1200" b="1" spc="40" dirty="0" smtClean="0">
                <a:solidFill>
                  <a:schemeClr val="bg1"/>
                </a:solidFill>
                <a:latin typeface="Segoe UI" pitchFamily="34" charset="0"/>
                <a:ea typeface="Meiryo" panose="020B0604030504040204" pitchFamily="34" charset="-128"/>
                <a:cs typeface="Segoe UI" pitchFamily="34" charset="0"/>
              </a:rPr>
              <a:t>ZASTOSOWANIE:</a:t>
            </a:r>
            <a:endParaRPr lang="pl-PL" sz="1200" b="1" spc="40" dirty="0">
              <a:solidFill>
                <a:schemeClr val="bg1"/>
              </a:solidFill>
              <a:latin typeface="Segoe UI" pitchFamily="34" charset="0"/>
              <a:ea typeface="Meiryo" panose="020B0604030504040204" pitchFamily="34" charset="-128"/>
              <a:cs typeface="Segoe UI" pitchFamily="34" charset="0"/>
            </a:endParaRPr>
          </a:p>
          <a:p>
            <a:pPr lvl="0" defTabSz="914400">
              <a:lnSpc>
                <a:spcPts val="1800"/>
              </a:lnSpc>
              <a:defRPr/>
            </a:pPr>
            <a:r>
              <a:rPr lang="pl-PL" sz="1100" spc="-20" dirty="0" smtClean="0">
                <a:solidFill>
                  <a:schemeClr val="bg1"/>
                </a:solidFill>
                <a:latin typeface="Segoe UI" pitchFamily="34" charset="0"/>
                <a:ea typeface="Meiryo" panose="020B0604030504040204" pitchFamily="34" charset="-128"/>
                <a:cs typeface="Segoe UI" pitchFamily="34" charset="0"/>
              </a:rPr>
              <a:t>ODTWARZANIE POSYPKI PAPOWEJ</a:t>
            </a:r>
            <a:endParaRPr lang="pl-PL" sz="1100" spc="-20" dirty="0">
              <a:solidFill>
                <a:schemeClr val="bg1"/>
              </a:solidFill>
              <a:latin typeface="Segoe UI" pitchFamily="34" charset="0"/>
              <a:ea typeface="Meiryo" panose="020B0604030504040204" pitchFamily="34" charset="-128"/>
              <a:cs typeface="Segoe UI" pitchFamily="34" charset="0"/>
            </a:endParaRPr>
          </a:p>
        </p:txBody>
      </p:sp>
      <p:sp>
        <p:nvSpPr>
          <p:cNvPr id="19" name="AutoShape 1"/>
          <p:cNvSpPr>
            <a:spLocks/>
          </p:cNvSpPr>
          <p:nvPr/>
        </p:nvSpPr>
        <p:spPr bwMode="auto">
          <a:xfrm>
            <a:off x="489690" y="279593"/>
            <a:ext cx="3026709" cy="10350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t"/>
          <a:lstStyle/>
          <a:p>
            <a:pPr>
              <a:defRPr/>
            </a:pPr>
            <a:r>
              <a:rPr lang="pl-PL" sz="1800" b="1" spc="40" dirty="0">
                <a:solidFill>
                  <a:schemeClr val="bg1"/>
                </a:solidFill>
                <a:latin typeface="Segoe UI" pitchFamily="34" charset="0"/>
                <a:ea typeface="Meiryo" panose="020B0604030504040204" pitchFamily="34" charset="-128"/>
                <a:cs typeface="Segoe UI" pitchFamily="34" charset="0"/>
                <a:sym typeface="League Gothic" charset="0"/>
              </a:rPr>
              <a:t>IZOHAN </a:t>
            </a:r>
            <a:r>
              <a:rPr lang="pl-PL" sz="1800" b="1" spc="40" dirty="0" smtClean="0">
                <a:solidFill>
                  <a:schemeClr val="bg1"/>
                </a:solidFill>
                <a:latin typeface="Segoe UI" pitchFamily="34" charset="0"/>
                <a:ea typeface="Meiryo" panose="020B0604030504040204" pitchFamily="34" charset="-128"/>
                <a:cs typeface="Segoe UI" pitchFamily="34" charset="0"/>
                <a:sym typeface="League Gothic" charset="0"/>
              </a:rPr>
              <a:t>B</a:t>
            </a:r>
            <a:r>
              <a:rPr lang="pl-PL" sz="1800" b="1" spc="40" dirty="0">
                <a:solidFill>
                  <a:schemeClr val="bg1"/>
                </a:solidFill>
                <a:latin typeface="Segoe UI" pitchFamily="34" charset="0"/>
                <a:ea typeface="Meiryo" panose="020B0604030504040204" pitchFamily="34" charset="-128"/>
                <a:cs typeface="Segoe UI" pitchFamily="34" charset="0"/>
                <a:sym typeface="League Gothic" charset="0"/>
              </a:rPr>
              <a:t/>
            </a:r>
            <a:br>
              <a:rPr lang="pl-PL" sz="1800" b="1" spc="40" dirty="0">
                <a:solidFill>
                  <a:schemeClr val="bg1"/>
                </a:solidFill>
                <a:latin typeface="Segoe UI" pitchFamily="34" charset="0"/>
                <a:ea typeface="Meiryo" panose="020B0604030504040204" pitchFamily="34" charset="-128"/>
                <a:cs typeface="Segoe UI" pitchFamily="34" charset="0"/>
                <a:sym typeface="League Gothic" charset="0"/>
              </a:rPr>
            </a:br>
            <a:r>
              <a:rPr lang="pl-PL" sz="1600" spc="40" dirty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  <a:sym typeface="League Gothic" charset="0"/>
              </a:rPr>
              <a:t>RENOWACJA </a:t>
            </a:r>
            <a:endParaRPr lang="pl-PL" sz="1600" spc="40" dirty="0" smtClean="0">
              <a:solidFill>
                <a:schemeClr val="bg1"/>
              </a:solidFill>
              <a:latin typeface="Segoe UI" panose="020B0502040204020203" pitchFamily="34" charset="0"/>
              <a:ea typeface="Meiryo" panose="020B0604030504040204" pitchFamily="34" charset="-128"/>
              <a:cs typeface="Segoe UI" panose="020B0502040204020203" pitchFamily="34" charset="0"/>
              <a:sym typeface="League Gothic" charset="0"/>
            </a:endParaRPr>
          </a:p>
          <a:p>
            <a:pPr>
              <a:defRPr/>
            </a:pPr>
            <a:r>
              <a:rPr lang="pl-PL" sz="1600" spc="40" dirty="0" smtClean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  <a:sym typeface="League Gothic" charset="0"/>
              </a:rPr>
              <a:t>I KONSERWACJA </a:t>
            </a:r>
          </a:p>
          <a:p>
            <a:pPr>
              <a:defRPr/>
            </a:pPr>
            <a:r>
              <a:rPr lang="pl-PL" sz="1600" spc="40" dirty="0" smtClean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  <a:sym typeface="League Gothic" charset="0"/>
              </a:rPr>
              <a:t>POKRYCIA</a:t>
            </a:r>
          </a:p>
          <a:p>
            <a:pPr>
              <a:defRPr/>
            </a:pPr>
            <a:r>
              <a:rPr lang="pl-PL" sz="1600" spc="40" dirty="0" smtClean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  <a:sym typeface="League Gothic" charset="0"/>
              </a:rPr>
              <a:t>DACHOWEGO </a:t>
            </a:r>
            <a:endParaRPr lang="pl-PL" sz="1600" spc="40" dirty="0">
              <a:solidFill>
                <a:schemeClr val="bg1"/>
              </a:solidFill>
              <a:latin typeface="Segoe UI" panose="020B0502040204020203" pitchFamily="34" charset="0"/>
              <a:ea typeface="Meiryo" panose="020B0604030504040204" pitchFamily="34" charset="-128"/>
              <a:cs typeface="Segoe UI" panose="020B0502040204020203" pitchFamily="34" charset="0"/>
              <a:sym typeface="League Gothic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90" y="1916951"/>
            <a:ext cx="1870136" cy="136087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300" y="4584262"/>
            <a:ext cx="6519977" cy="40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07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528648" y="0"/>
            <a:ext cx="5615352" cy="4405352"/>
          </a:xfrm>
          <a:prstGeom prst="rect">
            <a:avLst/>
          </a:prstGeom>
          <a:blipFill rotWithShape="1">
            <a:blip r:embed="rId3" cstate="print"/>
            <a:srcRect/>
            <a:stretch>
              <a:fillRect t="160" b="-15602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8" name="Rectangle 6"/>
          <p:cNvSpPr/>
          <p:nvPr/>
        </p:nvSpPr>
        <p:spPr>
          <a:xfrm>
            <a:off x="-1" y="-1190"/>
            <a:ext cx="3506875" cy="5144690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cxnSp>
        <p:nvCxnSpPr>
          <p:cNvPr id="25" name="Straight Connector 1"/>
          <p:cNvCxnSpPr/>
          <p:nvPr/>
        </p:nvCxnSpPr>
        <p:spPr>
          <a:xfrm flipH="1">
            <a:off x="334607" y="199450"/>
            <a:ext cx="787" cy="71783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rostokąt 25"/>
          <p:cNvSpPr/>
          <p:nvPr/>
        </p:nvSpPr>
        <p:spPr>
          <a:xfrm>
            <a:off x="0" y="4429125"/>
            <a:ext cx="9144000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pic>
        <p:nvPicPr>
          <p:cNvPr id="29" name="Obraz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24146" y="4405351"/>
            <a:ext cx="9168146" cy="41031"/>
          </a:xfrm>
          <a:prstGeom prst="rect">
            <a:avLst/>
          </a:prstGeom>
        </p:spPr>
      </p:pic>
      <p:sp>
        <p:nvSpPr>
          <p:cNvPr id="20" name="Subtitle 2"/>
          <p:cNvSpPr txBox="1">
            <a:spLocks/>
          </p:cNvSpPr>
          <p:nvPr/>
        </p:nvSpPr>
        <p:spPr>
          <a:xfrm>
            <a:off x="1294907" y="4552181"/>
            <a:ext cx="1801943" cy="966201"/>
          </a:xfrm>
          <a:prstGeom prst="rect">
            <a:avLst/>
          </a:prstGeom>
        </p:spPr>
        <p:txBody>
          <a:bodyPr vert="horz" lIns="91420" tIns="45710" rIns="91420" bIns="4571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800" dirty="0">
                <a:latin typeface="Segoe UI Semilight" pitchFamily="34" charset="0"/>
                <a:cs typeface="Segoe UI Semilight" pitchFamily="34" charset="0"/>
              </a:rPr>
              <a:t>www.izohan.pl </a:t>
            </a:r>
          </a:p>
          <a:p>
            <a:pPr marL="0" indent="0">
              <a:buNone/>
            </a:pPr>
            <a:r>
              <a:rPr lang="pl-PL" sz="800" dirty="0">
                <a:latin typeface="Segoe UI Semilight" pitchFamily="34" charset="0"/>
                <a:cs typeface="Segoe UI Semilight" pitchFamily="34" charset="0"/>
              </a:rPr>
              <a:t>info@izohan.pl</a:t>
            </a:r>
          </a:p>
          <a:p>
            <a:pPr marL="0" indent="0">
              <a:buNone/>
            </a:pPr>
            <a:r>
              <a:rPr lang="pl-PL" sz="800" dirty="0">
                <a:latin typeface="Segoe UI Semilight" pitchFamily="34" charset="0"/>
                <a:cs typeface="Segoe UI Semilight" pitchFamily="34" charset="0"/>
              </a:rPr>
              <a:t>Tel./fax. 58 781 45 85</a:t>
            </a:r>
            <a:endParaRPr lang="en-US" sz="800" dirty="0"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223112" y="4562567"/>
            <a:ext cx="1227044" cy="816740"/>
          </a:xfrm>
          <a:prstGeom prst="rect">
            <a:avLst/>
          </a:prstGeom>
        </p:spPr>
        <p:txBody>
          <a:bodyPr vert="horz" lIns="91420" tIns="45710" rIns="91420" bIns="4571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800" dirty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IZOHAN </a:t>
            </a:r>
            <a:r>
              <a:rPr lang="pl-PL" sz="800" dirty="0" smtClean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sp. </a:t>
            </a:r>
            <a:r>
              <a:rPr lang="pl-PL" sz="800" dirty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z o.o. </a:t>
            </a:r>
          </a:p>
          <a:p>
            <a:pPr marL="0" indent="0">
              <a:buNone/>
            </a:pPr>
            <a:r>
              <a:rPr lang="pl-PL" sz="800" dirty="0" smtClean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ul. Łużycka </a:t>
            </a:r>
            <a:r>
              <a:rPr lang="pl-PL" sz="800" dirty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2,</a:t>
            </a:r>
          </a:p>
          <a:p>
            <a:pPr marL="0" indent="0">
              <a:buNone/>
            </a:pPr>
            <a:r>
              <a:rPr lang="pl-PL" sz="800" dirty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81-963 Gdynia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22" name="Rectangle 8"/>
          <p:cNvSpPr/>
          <p:nvPr/>
        </p:nvSpPr>
        <p:spPr>
          <a:xfrm>
            <a:off x="244248" y="1216321"/>
            <a:ext cx="3087066" cy="312136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 defTabSz="266700">
              <a:lnSpc>
                <a:spcPts val="1400"/>
              </a:lnSpc>
            </a:pPr>
            <a:r>
              <a:rPr lang="pl-PL" sz="1000" spc="2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►</a:t>
            </a:r>
            <a:r>
              <a:rPr lang="pl-PL" sz="1000" spc="2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l-PL" sz="1000" b="1" spc="40" dirty="0" smtClean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</a:rPr>
              <a:t>ZUŻYCIE:  </a:t>
            </a:r>
            <a:r>
              <a:rPr lang="pl-PL" sz="1000" spc="-20" dirty="0" smtClean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</a:rPr>
              <a:t>ok</a:t>
            </a:r>
            <a:r>
              <a:rPr lang="pl-PL" sz="1000" spc="-20" dirty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</a:rPr>
              <a:t>. 0,4–0,6 </a:t>
            </a:r>
            <a:r>
              <a:rPr lang="pl-PL" sz="1000" spc="-20" dirty="0" smtClean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</a:rPr>
              <a:t>l/m² na warstwę</a:t>
            </a:r>
          </a:p>
          <a:p>
            <a:pPr algn="just" defTabSz="266700">
              <a:lnSpc>
                <a:spcPts val="1400"/>
              </a:lnSpc>
              <a:spcBef>
                <a:spcPts val="0"/>
              </a:spcBef>
              <a:buClrTx/>
            </a:pPr>
            <a:endParaRPr lang="pl-PL" sz="1000" spc="20" dirty="0">
              <a:solidFill>
                <a:schemeClr val="bg1"/>
              </a:solidFill>
              <a:latin typeface="Segoe UI" panose="020B0502040204020203" pitchFamily="34" charset="0"/>
              <a:ea typeface="Meiryo" panose="020B0604030504040204" pitchFamily="34" charset="-128"/>
              <a:cs typeface="Segoe UI" panose="020B0502040204020203" pitchFamily="34" charset="0"/>
            </a:endParaRPr>
          </a:p>
          <a:p>
            <a:pPr algn="just" defTabSz="266700">
              <a:lnSpc>
                <a:spcPts val="1400"/>
              </a:lnSpc>
            </a:pPr>
            <a:r>
              <a:rPr lang="pl-PL" sz="1100" spc="2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►	</a:t>
            </a:r>
            <a:r>
              <a:rPr lang="pl-PL" sz="1000" b="1" spc="40" dirty="0" smtClean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</a:rPr>
              <a:t>CZAS WYSYCHANIA:  </a:t>
            </a:r>
            <a:r>
              <a:rPr lang="pl-PL" sz="1000" spc="10" dirty="0" smtClean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</a:rPr>
              <a:t>ok. 24 godziny</a:t>
            </a:r>
          </a:p>
          <a:p>
            <a:pPr algn="just" defTabSz="266700">
              <a:lnSpc>
                <a:spcPts val="1400"/>
              </a:lnSpc>
            </a:pPr>
            <a:endParaRPr lang="pl-PL" sz="1000" spc="-20" dirty="0">
              <a:solidFill>
                <a:schemeClr val="bg1"/>
              </a:solidFill>
              <a:latin typeface="Segoe UI" panose="020B0502040204020203" pitchFamily="34" charset="0"/>
              <a:ea typeface="Meiryo" panose="020B0604030504040204" pitchFamily="34" charset="-128"/>
              <a:cs typeface="Segoe UI" panose="020B0502040204020203" pitchFamily="34" charset="0"/>
            </a:endParaRPr>
          </a:p>
          <a:p>
            <a:pPr algn="just" defTabSz="266700">
              <a:lnSpc>
                <a:spcPts val="1400"/>
              </a:lnSpc>
            </a:pPr>
            <a:r>
              <a:rPr lang="pl-PL" sz="1100" spc="-2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►	</a:t>
            </a:r>
            <a:r>
              <a:rPr lang="pl-PL" sz="1000" b="1" spc="-10" dirty="0" smtClean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</a:rPr>
              <a:t>SPŁYWNOŚĆ W TEMPERATURZE (60±2)°C</a:t>
            </a:r>
          </a:p>
          <a:p>
            <a:pPr algn="just" defTabSz="266700">
              <a:lnSpc>
                <a:spcPts val="1400"/>
              </a:lnSpc>
            </a:pPr>
            <a:r>
              <a:rPr lang="pl-PL" sz="1000" b="1" spc="-20" dirty="0" smtClean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</a:rPr>
              <a:t> </a:t>
            </a:r>
            <a:r>
              <a:rPr lang="pl-PL" sz="1000" b="1" spc="40" dirty="0" smtClean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</a:rPr>
              <a:t>	</a:t>
            </a:r>
            <a:r>
              <a:rPr lang="pl-PL" sz="1000" b="1" spc="-10" dirty="0" smtClean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</a:rPr>
              <a:t>PRZY KĄCIE NACHYLENIA 45° W CZASIE 5 H:</a:t>
            </a:r>
            <a:endParaRPr lang="pl-PL" sz="1000" b="1" spc="-10" dirty="0">
              <a:solidFill>
                <a:schemeClr val="bg1"/>
              </a:solidFill>
              <a:latin typeface="Segoe UI" panose="020B0502040204020203" pitchFamily="34" charset="0"/>
              <a:ea typeface="Meiryo" panose="020B0604030504040204" pitchFamily="34" charset="-128"/>
              <a:cs typeface="Segoe UI" panose="020B0502040204020203" pitchFamily="34" charset="0"/>
            </a:endParaRPr>
          </a:p>
          <a:p>
            <a:pPr algn="just" defTabSz="266700">
              <a:lnSpc>
                <a:spcPts val="1400"/>
              </a:lnSpc>
            </a:pPr>
            <a:r>
              <a:rPr lang="pl-PL" sz="1000" spc="10" dirty="0" smtClean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</a:rPr>
              <a:t>	brak spływu</a:t>
            </a:r>
          </a:p>
          <a:p>
            <a:pPr algn="just" defTabSz="266700">
              <a:lnSpc>
                <a:spcPts val="1400"/>
              </a:lnSpc>
            </a:pPr>
            <a:endParaRPr lang="pl-PL" sz="1000" spc="10" dirty="0" smtClean="0">
              <a:solidFill>
                <a:schemeClr val="bg1"/>
              </a:solidFill>
              <a:latin typeface="Segoe UI" panose="020B0502040204020203" pitchFamily="34" charset="0"/>
              <a:ea typeface="Meiryo" panose="020B0604030504040204" pitchFamily="34" charset="-128"/>
              <a:cs typeface="Segoe UI" panose="020B0502040204020203" pitchFamily="34" charset="0"/>
            </a:endParaRPr>
          </a:p>
          <a:p>
            <a:pPr algn="just" defTabSz="266700">
              <a:lnSpc>
                <a:spcPts val="1400"/>
              </a:lnSpc>
            </a:pPr>
            <a:r>
              <a:rPr lang="pl-PL" sz="1100" spc="2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►	</a:t>
            </a:r>
            <a:r>
              <a:rPr lang="pl-PL" sz="1000" b="1" dirty="0" smtClean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</a:rPr>
              <a:t>TEMPERATURA ZAPŁONU </a:t>
            </a:r>
          </a:p>
          <a:p>
            <a:pPr algn="just" defTabSz="266700">
              <a:lnSpc>
                <a:spcPts val="1400"/>
              </a:lnSpc>
            </a:pPr>
            <a:r>
              <a:rPr lang="pl-PL" sz="1000" b="1" dirty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</a:rPr>
              <a:t>	</a:t>
            </a:r>
            <a:r>
              <a:rPr lang="pl-PL" sz="1000" b="1" dirty="0" smtClean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</a:rPr>
              <a:t>WG PENSKY’EGO-MARTENSA:</a:t>
            </a:r>
          </a:p>
          <a:p>
            <a:pPr algn="just" defTabSz="266700">
              <a:lnSpc>
                <a:spcPts val="1400"/>
              </a:lnSpc>
            </a:pPr>
            <a:r>
              <a:rPr lang="pl-PL" sz="1000" spc="10" dirty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</a:rPr>
              <a:t>	od  </a:t>
            </a:r>
            <a:r>
              <a:rPr lang="pl-PL" sz="1000" spc="10" dirty="0" smtClean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</a:rPr>
              <a:t>31°C </a:t>
            </a:r>
            <a:r>
              <a:rPr lang="pl-PL" sz="1000" spc="10" dirty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</a:rPr>
              <a:t>do </a:t>
            </a:r>
            <a:r>
              <a:rPr lang="pl-PL" sz="1000" spc="10" dirty="0" smtClean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</a:rPr>
              <a:t>40°C </a:t>
            </a:r>
            <a:endParaRPr lang="pl-PL" sz="1000" spc="20" dirty="0" smtClean="0">
              <a:solidFill>
                <a:schemeClr val="bg1"/>
              </a:solidFill>
              <a:latin typeface="Segoe UI" panose="020B0502040204020203" pitchFamily="34" charset="0"/>
              <a:ea typeface="Meiryo" panose="020B0604030504040204" pitchFamily="34" charset="-128"/>
              <a:cs typeface="Segoe UI" panose="020B0502040204020203" pitchFamily="34" charset="0"/>
            </a:endParaRPr>
          </a:p>
          <a:p>
            <a:pPr algn="just" defTabSz="266700">
              <a:lnSpc>
                <a:spcPts val="1400"/>
              </a:lnSpc>
            </a:pPr>
            <a:endParaRPr lang="pl-PL" sz="1000" spc="20" dirty="0" smtClean="0">
              <a:solidFill>
                <a:schemeClr val="bg1"/>
              </a:solidFill>
              <a:latin typeface="Segoe UI" panose="020B0502040204020203" pitchFamily="34" charset="0"/>
              <a:ea typeface="Meiryo" panose="020B0604030504040204" pitchFamily="34" charset="-128"/>
              <a:cs typeface="Segoe UI" panose="020B0502040204020203" pitchFamily="34" charset="0"/>
            </a:endParaRPr>
          </a:p>
          <a:p>
            <a:pPr algn="just" defTabSz="266700">
              <a:lnSpc>
                <a:spcPts val="1400"/>
              </a:lnSpc>
            </a:pPr>
            <a:r>
              <a:rPr lang="pl-PL" sz="1100" spc="2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►	</a:t>
            </a:r>
            <a:r>
              <a:rPr lang="pl-PL" sz="1000" b="1" spc="40" dirty="0" smtClean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</a:rPr>
              <a:t>ZGODNOŚĆ Z NORMĄ:</a:t>
            </a:r>
            <a:endParaRPr lang="pl-PL" sz="1000" b="1" spc="40" dirty="0">
              <a:solidFill>
                <a:schemeClr val="bg1"/>
              </a:solidFill>
              <a:latin typeface="Segoe UI" panose="020B0502040204020203" pitchFamily="34" charset="0"/>
              <a:ea typeface="Meiryo" panose="020B0604030504040204" pitchFamily="34" charset="-128"/>
              <a:cs typeface="Segoe UI" panose="020B0502040204020203" pitchFamily="34" charset="0"/>
            </a:endParaRPr>
          </a:p>
          <a:p>
            <a:pPr algn="just" defTabSz="266700">
              <a:lnSpc>
                <a:spcPts val="1400"/>
              </a:lnSpc>
            </a:pPr>
            <a:r>
              <a:rPr lang="pl-PL" sz="1000" spc="10" dirty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</a:rPr>
              <a:t>	</a:t>
            </a:r>
            <a:r>
              <a:rPr lang="pl-PL" sz="1000" spc="10" dirty="0" smtClean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</a:rPr>
              <a:t>PN-B-24620:1998/Az 1:2004</a:t>
            </a:r>
            <a:endParaRPr lang="pl-PL" sz="1000" spc="20" dirty="0">
              <a:solidFill>
                <a:schemeClr val="bg1"/>
              </a:solidFill>
              <a:latin typeface="Segoe UI" panose="020B0502040204020203" pitchFamily="34" charset="0"/>
              <a:ea typeface="Meiryo" panose="020B0604030504040204" pitchFamily="34" charset="-128"/>
              <a:cs typeface="Segoe UI" panose="020B0502040204020203" pitchFamily="34" charset="0"/>
            </a:endParaRPr>
          </a:p>
          <a:p>
            <a:pPr algn="just" defTabSz="266700">
              <a:lnSpc>
                <a:spcPts val="1400"/>
              </a:lnSpc>
            </a:pPr>
            <a:endParaRPr lang="pl-PL" sz="1000" spc="20" dirty="0">
              <a:solidFill>
                <a:schemeClr val="bg1"/>
              </a:solidFill>
              <a:latin typeface="Segoe UI" panose="020B0502040204020203" pitchFamily="34" charset="0"/>
              <a:ea typeface="Meiryo" panose="020B0604030504040204" pitchFamily="34" charset="-128"/>
              <a:cs typeface="Segoe UI" panose="020B0502040204020203" pitchFamily="34" charset="0"/>
            </a:endParaRPr>
          </a:p>
          <a:p>
            <a:pPr algn="just" defTabSz="266700">
              <a:lnSpc>
                <a:spcPts val="1400"/>
              </a:lnSpc>
            </a:pPr>
            <a:r>
              <a:rPr lang="pl-PL" sz="1100" spc="2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►	</a:t>
            </a:r>
            <a:r>
              <a:rPr lang="pl-PL" sz="1000" b="1" spc="40" dirty="0" smtClean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</a:rPr>
              <a:t>ATEST HIGIENICZNY PZH:</a:t>
            </a:r>
            <a:endParaRPr lang="pl-PL" sz="1000" b="1" spc="40" dirty="0">
              <a:solidFill>
                <a:schemeClr val="bg1"/>
              </a:solidFill>
              <a:latin typeface="Segoe UI" panose="020B0502040204020203" pitchFamily="34" charset="0"/>
              <a:ea typeface="Meiryo" panose="020B0604030504040204" pitchFamily="34" charset="-128"/>
              <a:cs typeface="Segoe UI" panose="020B0502040204020203" pitchFamily="34" charset="0"/>
            </a:endParaRPr>
          </a:p>
          <a:p>
            <a:pPr algn="just" defTabSz="266700">
              <a:lnSpc>
                <a:spcPts val="1400"/>
              </a:lnSpc>
            </a:pPr>
            <a:r>
              <a:rPr lang="pl-PL" sz="1000" spc="10" dirty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</a:rPr>
              <a:t>	</a:t>
            </a:r>
            <a:r>
              <a:rPr lang="pl-PL" sz="1000" spc="10" dirty="0" smtClean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</a:rPr>
              <a:t>Nr 308/322/314/2017</a:t>
            </a:r>
            <a:endParaRPr lang="pl-PL" sz="1000" spc="20" dirty="0">
              <a:solidFill>
                <a:schemeClr val="bg1"/>
              </a:solidFill>
              <a:latin typeface="Segoe UI" panose="020B0502040204020203" pitchFamily="34" charset="0"/>
              <a:ea typeface="Meiryo" panose="020B0604030504040204" pitchFamily="34" charset="-128"/>
              <a:cs typeface="Segoe UI" panose="020B0502040204020203" pitchFamily="34" charset="0"/>
            </a:endParaRPr>
          </a:p>
        </p:txBody>
      </p:sp>
      <p:sp>
        <p:nvSpPr>
          <p:cNvPr id="19" name="AutoShape 1"/>
          <p:cNvSpPr>
            <a:spLocks/>
          </p:cNvSpPr>
          <p:nvPr/>
        </p:nvSpPr>
        <p:spPr bwMode="auto">
          <a:xfrm>
            <a:off x="1" y="0"/>
            <a:ext cx="9143999" cy="14057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t"/>
          <a:lstStyle/>
          <a:p>
            <a:pPr algn="l">
              <a:defRPr/>
            </a:pPr>
            <a:endParaRPr lang="pl-PL" sz="1800" b="1" dirty="0" smtClean="0">
              <a:solidFill>
                <a:schemeClr val="bg2"/>
              </a:solidFill>
              <a:latin typeface="Segoe UI" pitchFamily="34" charset="0"/>
              <a:ea typeface="Meiryo" panose="020B0604030504040204" pitchFamily="34" charset="-128"/>
              <a:cs typeface="Segoe UI" pitchFamily="34" charset="0"/>
              <a:sym typeface="League Gothic" charset="0"/>
            </a:endParaRPr>
          </a:p>
          <a:p>
            <a:pPr algn="l">
              <a:defRPr/>
            </a:pPr>
            <a:r>
              <a:rPr lang="pl-PL" sz="1800" b="1" dirty="0" smtClean="0">
                <a:solidFill>
                  <a:schemeClr val="bg2"/>
                </a:solidFill>
                <a:latin typeface="Segoe UI" pitchFamily="34" charset="0"/>
                <a:ea typeface="Meiryo" panose="020B0604030504040204" pitchFamily="34" charset="-128"/>
                <a:cs typeface="Segoe UI" pitchFamily="34" charset="0"/>
                <a:sym typeface="League Gothic" charset="0"/>
              </a:rPr>
              <a:t>       </a:t>
            </a:r>
            <a:r>
              <a:rPr lang="pl-PL" sz="1800" b="1" spc="40" smtClean="0">
                <a:solidFill>
                  <a:schemeClr val="bg1"/>
                </a:solidFill>
                <a:latin typeface="Segoe UI" pitchFamily="34" charset="0"/>
                <a:ea typeface="Meiryo" panose="020B0604030504040204" pitchFamily="34" charset="-128"/>
                <a:cs typeface="Segoe UI" pitchFamily="34" charset="0"/>
                <a:sym typeface="League Gothic" charset="0"/>
              </a:rPr>
              <a:t>IZOHAN B</a:t>
            </a:r>
            <a:r>
              <a:rPr lang="pl-PL" sz="1800" b="1" dirty="0" smtClean="0">
                <a:solidFill>
                  <a:srgbClr val="781033"/>
                </a:solidFill>
                <a:latin typeface="Segoe UI" pitchFamily="34" charset="0"/>
                <a:ea typeface="Meiryo" panose="020B0604030504040204" pitchFamily="34" charset="-128"/>
                <a:cs typeface="Segoe UI" pitchFamily="34" charset="0"/>
                <a:sym typeface="League Gothic" charset="0"/>
              </a:rPr>
              <a:t/>
            </a:r>
            <a:br>
              <a:rPr lang="pl-PL" sz="1800" b="1" dirty="0" smtClean="0">
                <a:solidFill>
                  <a:srgbClr val="781033"/>
                </a:solidFill>
                <a:latin typeface="Segoe UI" pitchFamily="34" charset="0"/>
                <a:ea typeface="Meiryo" panose="020B0604030504040204" pitchFamily="34" charset="-128"/>
                <a:cs typeface="Segoe UI" pitchFamily="34" charset="0"/>
                <a:sym typeface="League Gothic" charset="0"/>
              </a:rPr>
            </a:br>
            <a:r>
              <a:rPr lang="pl-PL" sz="1800" b="1" dirty="0" smtClean="0">
                <a:solidFill>
                  <a:srgbClr val="781033"/>
                </a:solidFill>
                <a:latin typeface="Segoe UI" pitchFamily="34" charset="0"/>
                <a:ea typeface="Meiryo" panose="020B0604030504040204" pitchFamily="34" charset="-128"/>
                <a:cs typeface="Segoe UI" pitchFamily="34" charset="0"/>
                <a:sym typeface="League Gothic" charset="0"/>
              </a:rPr>
              <a:t>       </a:t>
            </a:r>
            <a:r>
              <a:rPr lang="pl-PL" sz="1600" dirty="0" smtClean="0">
                <a:solidFill>
                  <a:schemeClr val="bg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  <a:sym typeface="League Gothic" charset="0"/>
              </a:rPr>
              <a:t>PARAMETRY TECHNICZNE</a:t>
            </a:r>
            <a:endParaRPr lang="es-ES" sz="1600" dirty="0">
              <a:solidFill>
                <a:schemeClr val="bg1"/>
              </a:solidFill>
              <a:latin typeface="Segoe UI" panose="020B0502040204020203" pitchFamily="34" charset="0"/>
              <a:ea typeface="Meiryo" panose="020B0604030504040204" pitchFamily="34" charset="-128"/>
              <a:cs typeface="Segoe UI" panose="020B0502040204020203" pitchFamily="34" charset="0"/>
              <a:sym typeface="League Gothic" charset="0"/>
            </a:endParaRPr>
          </a:p>
        </p:txBody>
      </p:sp>
      <p:pic>
        <p:nvPicPr>
          <p:cNvPr id="14" name="Obraz 13" descr="Fotolia_55207126_XL_wyciet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94302" y="899842"/>
            <a:ext cx="2922950" cy="3505507"/>
          </a:xfrm>
          <a:prstGeom prst="rect">
            <a:avLst/>
          </a:prstGeom>
          <a:effectLst/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300" y="4584262"/>
            <a:ext cx="6519977" cy="40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96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904792" y="1042996"/>
            <a:ext cx="5334417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pl-PL" sz="2800" spc="40" dirty="0" smtClean="0">
                <a:solidFill>
                  <a:schemeClr val="accent1"/>
                </a:solidFill>
                <a:latin typeface="Segoe UI" panose="020B0502040204020203" pitchFamily="34" charset="0"/>
                <a:ea typeface="Meiryo" panose="020B0604030504040204" pitchFamily="34" charset="-128"/>
                <a:cs typeface="Segoe UI" panose="020B0502040204020203" pitchFamily="34" charset="0"/>
              </a:rPr>
              <a:t>Zapraszamy do współpracy.</a:t>
            </a:r>
            <a:endParaRPr lang="id-ID" sz="2800" spc="40" dirty="0">
              <a:solidFill>
                <a:schemeClr val="accent1"/>
              </a:solidFill>
              <a:latin typeface="Segoe UI" panose="020B0502040204020203" pitchFamily="34" charset="0"/>
              <a:ea typeface="Meiryo" panose="020B0604030504040204" pitchFamily="34" charset="-128"/>
              <a:cs typeface="Segoe UI" panose="020B0502040204020203" pitchFamily="34" charset="0"/>
            </a:endParaRPr>
          </a:p>
        </p:txBody>
      </p:sp>
      <p:pic>
        <p:nvPicPr>
          <p:cNvPr id="3" name="Symbol zastępczy obrazu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2" t="2611" r="18806" b="21590"/>
          <a:stretch/>
        </p:blipFill>
        <p:spPr>
          <a:xfrm>
            <a:off x="-1" y="1620077"/>
            <a:ext cx="9144001" cy="2518371"/>
          </a:xfr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24146" y="4405351"/>
            <a:ext cx="9168146" cy="41031"/>
          </a:xfrm>
          <a:prstGeom prst="rect">
            <a:avLst/>
          </a:prstGeom>
        </p:spPr>
      </p:pic>
      <p:sp>
        <p:nvSpPr>
          <p:cNvPr id="14" name="Subtitle 2"/>
          <p:cNvSpPr txBox="1">
            <a:spLocks/>
          </p:cNvSpPr>
          <p:nvPr/>
        </p:nvSpPr>
        <p:spPr>
          <a:xfrm>
            <a:off x="1294907" y="4552181"/>
            <a:ext cx="1801943" cy="966201"/>
          </a:xfrm>
          <a:prstGeom prst="rect">
            <a:avLst/>
          </a:prstGeom>
        </p:spPr>
        <p:txBody>
          <a:bodyPr vert="horz" lIns="91420" tIns="45710" rIns="91420" bIns="4571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800" dirty="0">
                <a:latin typeface="Segoe UI Semilight" pitchFamily="34" charset="0"/>
                <a:cs typeface="Segoe UI Semilight" pitchFamily="34" charset="0"/>
              </a:rPr>
              <a:t>www.izohan.pl </a:t>
            </a:r>
          </a:p>
          <a:p>
            <a:pPr marL="0" indent="0">
              <a:buNone/>
            </a:pPr>
            <a:r>
              <a:rPr lang="pl-PL" sz="800" dirty="0">
                <a:latin typeface="Segoe UI Semilight" pitchFamily="34" charset="0"/>
                <a:cs typeface="Segoe UI Semilight" pitchFamily="34" charset="0"/>
              </a:rPr>
              <a:t>info@izohan.pl</a:t>
            </a:r>
          </a:p>
          <a:p>
            <a:pPr marL="0" indent="0">
              <a:buNone/>
            </a:pPr>
            <a:r>
              <a:rPr lang="pl-PL" sz="800" dirty="0">
                <a:latin typeface="Segoe UI Semilight" pitchFamily="34" charset="0"/>
                <a:cs typeface="Segoe UI Semilight" pitchFamily="34" charset="0"/>
              </a:rPr>
              <a:t>Tel./fax. 58 781 45 85</a:t>
            </a:r>
            <a:endParaRPr lang="en-US" sz="800" dirty="0"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223112" y="4562567"/>
            <a:ext cx="1227044" cy="816740"/>
          </a:xfrm>
          <a:prstGeom prst="rect">
            <a:avLst/>
          </a:prstGeom>
        </p:spPr>
        <p:txBody>
          <a:bodyPr vert="horz" lIns="91420" tIns="45710" rIns="91420" bIns="4571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800" dirty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IZOHAN </a:t>
            </a:r>
            <a:r>
              <a:rPr lang="pl-PL" sz="800" dirty="0" smtClean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sp. </a:t>
            </a:r>
            <a:r>
              <a:rPr lang="pl-PL" sz="800" dirty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z o.o. </a:t>
            </a:r>
          </a:p>
          <a:p>
            <a:pPr marL="0" indent="0">
              <a:buNone/>
            </a:pPr>
            <a:r>
              <a:rPr lang="pl-PL" sz="800" dirty="0" smtClean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ul. Łużycka </a:t>
            </a:r>
            <a:r>
              <a:rPr lang="pl-PL" sz="800" dirty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2,</a:t>
            </a:r>
          </a:p>
          <a:p>
            <a:pPr marL="0" indent="0">
              <a:buNone/>
            </a:pPr>
            <a:r>
              <a:rPr lang="pl-PL" sz="800" dirty="0">
                <a:solidFill>
                  <a:schemeClr val="bg1">
                    <a:lumMod val="50000"/>
                  </a:schemeClr>
                </a:solidFill>
                <a:latin typeface="Segoe UI Semilight" pitchFamily="34" charset="0"/>
                <a:cs typeface="Segoe UI Semilight" pitchFamily="34" charset="0"/>
              </a:rPr>
              <a:t>81-963 Gdynia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Segoe UI Semilight" pitchFamily="34" charset="0"/>
              <a:cs typeface="Segoe UI Semilight" pitchFamily="34" charset="0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300" y="4584262"/>
            <a:ext cx="6519977" cy="40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2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nt">
  <a:themeElements>
    <a:clrScheme name="Motagua - Magneta - Light">
      <a:dk1>
        <a:srgbClr val="7E7E7E"/>
      </a:dk1>
      <a:lt1>
        <a:sysClr val="window" lastClr="FFFFFF"/>
      </a:lt1>
      <a:dk2>
        <a:srgbClr val="6B6B6B"/>
      </a:dk2>
      <a:lt2>
        <a:srgbClr val="FFFFFF"/>
      </a:lt2>
      <a:accent1>
        <a:srgbClr val="781033"/>
      </a:accent1>
      <a:accent2>
        <a:srgbClr val="981441"/>
      </a:accent2>
      <a:accent3>
        <a:srgbClr val="BA1A51"/>
      </a:accent3>
      <a:accent4>
        <a:srgbClr val="DC1E60"/>
      </a:accent4>
      <a:accent5>
        <a:srgbClr val="F8236F"/>
      </a:accent5>
      <a:accent6>
        <a:srgbClr val="445469"/>
      </a:accent6>
      <a:hlink>
        <a:srgbClr val="F33B48"/>
      </a:hlink>
      <a:folHlink>
        <a:srgbClr val="FFC000"/>
      </a:folHlink>
    </a:clrScheme>
    <a:fontScheme name="Niestandardowy 2">
      <a:majorFont>
        <a:latin typeface="HelveticaInseratPl"/>
        <a:ea typeface=""/>
        <a:cs typeface=""/>
      </a:majorFont>
      <a:minorFont>
        <a:latin typeface="HelveticaCondLightP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ntent">
  <a:themeElements>
    <a:clrScheme name="Motagua - Magneta - Light">
      <a:dk1>
        <a:srgbClr val="7E7E7E"/>
      </a:dk1>
      <a:lt1>
        <a:sysClr val="window" lastClr="FFFFFF"/>
      </a:lt1>
      <a:dk2>
        <a:srgbClr val="6B6B6B"/>
      </a:dk2>
      <a:lt2>
        <a:srgbClr val="FFFFFF"/>
      </a:lt2>
      <a:accent1>
        <a:srgbClr val="781033"/>
      </a:accent1>
      <a:accent2>
        <a:srgbClr val="981441"/>
      </a:accent2>
      <a:accent3>
        <a:srgbClr val="BA1A51"/>
      </a:accent3>
      <a:accent4>
        <a:srgbClr val="DC1E60"/>
      </a:accent4>
      <a:accent5>
        <a:srgbClr val="F8236F"/>
      </a:accent5>
      <a:accent6>
        <a:srgbClr val="445469"/>
      </a:accent6>
      <a:hlink>
        <a:srgbClr val="F33B48"/>
      </a:hlink>
      <a:folHlink>
        <a:srgbClr val="FFC000"/>
      </a:folHlink>
    </a:clrScheme>
    <a:fontScheme name="Niestandardowy 2">
      <a:majorFont>
        <a:latin typeface="HelveticaInseratPl"/>
        <a:ea typeface=""/>
        <a:cs typeface=""/>
      </a:majorFont>
      <a:minorFont>
        <a:latin typeface="HelveticaCondLightP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ontent">
  <a:themeElements>
    <a:clrScheme name="Motagua - Magneta - Light">
      <a:dk1>
        <a:srgbClr val="7E7E7E"/>
      </a:dk1>
      <a:lt1>
        <a:sysClr val="window" lastClr="FFFFFF"/>
      </a:lt1>
      <a:dk2>
        <a:srgbClr val="6B6B6B"/>
      </a:dk2>
      <a:lt2>
        <a:srgbClr val="FFFFFF"/>
      </a:lt2>
      <a:accent1>
        <a:srgbClr val="781033"/>
      </a:accent1>
      <a:accent2>
        <a:srgbClr val="981441"/>
      </a:accent2>
      <a:accent3>
        <a:srgbClr val="BA1A51"/>
      </a:accent3>
      <a:accent4>
        <a:srgbClr val="DC1E60"/>
      </a:accent4>
      <a:accent5>
        <a:srgbClr val="F8236F"/>
      </a:accent5>
      <a:accent6>
        <a:srgbClr val="445469"/>
      </a:accent6>
      <a:hlink>
        <a:srgbClr val="F33B48"/>
      </a:hlink>
      <a:folHlink>
        <a:srgbClr val="FFC000"/>
      </a:folHlink>
    </a:clrScheme>
    <a:fontScheme name="Niestandardowy 2">
      <a:majorFont>
        <a:latin typeface="HelveticaInseratPl"/>
        <a:ea typeface=""/>
        <a:cs typeface=""/>
      </a:majorFont>
      <a:minorFont>
        <a:latin typeface="HelveticaCondLightP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31552</TotalTime>
  <Words>252</Words>
  <Application>Microsoft Office PowerPoint</Application>
  <PresentationFormat>Pokaz na ekranie (16:9)</PresentationFormat>
  <Paragraphs>100</Paragraphs>
  <Slides>8</Slides>
  <Notes>2</Notes>
  <HiddenSlides>0</HiddenSlides>
  <MMClips>0</MMClips>
  <ScaleCrop>false</ScaleCrop>
  <HeadingPairs>
    <vt:vector size="6" baseType="variant">
      <vt:variant>
        <vt:lpstr>Motyw</vt:lpstr>
      </vt:variant>
      <vt:variant>
        <vt:i4>3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2" baseType="lpstr">
      <vt:lpstr>Content</vt:lpstr>
      <vt:lpstr>1_Content</vt:lpstr>
      <vt:lpstr>2_Content</vt:lpstr>
      <vt:lpstr>CorelDRAW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Steven</dc:creator>
  <cp:lastModifiedBy>marketing3</cp:lastModifiedBy>
  <cp:revision>3339</cp:revision>
  <cp:lastPrinted>2016-10-05T07:12:36Z</cp:lastPrinted>
  <dcterms:created xsi:type="dcterms:W3CDTF">2016-01-05T00:34:33Z</dcterms:created>
  <dcterms:modified xsi:type="dcterms:W3CDTF">2018-03-07T14:32:12Z</dcterms:modified>
</cp:coreProperties>
</file>